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3.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4.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5.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6.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7" r:id="rId4"/>
    <p:sldMasterId id="2147484361" r:id="rId5"/>
    <p:sldMasterId id="2147484138" r:id="rId6"/>
    <p:sldMasterId id="2147484190" r:id="rId7"/>
    <p:sldMasterId id="2147484243" r:id="rId8"/>
    <p:sldMasterId id="2147484307" r:id="rId9"/>
    <p:sldMasterId id="2147484363" r:id="rId10"/>
  </p:sldMasterIdLst>
  <p:notesMasterIdLst>
    <p:notesMasterId r:id="rId24"/>
  </p:notesMasterIdLst>
  <p:handoutMasterIdLst>
    <p:handoutMasterId r:id="rId25"/>
  </p:handoutMasterIdLst>
  <p:sldIdLst>
    <p:sldId id="2147478977" r:id="rId11"/>
    <p:sldId id="2147481009" r:id="rId12"/>
    <p:sldId id="2147481018" r:id="rId13"/>
    <p:sldId id="2147481011" r:id="rId14"/>
    <p:sldId id="2147481013" r:id="rId15"/>
    <p:sldId id="2147481016" r:id="rId16"/>
    <p:sldId id="2147481015" r:id="rId17"/>
    <p:sldId id="2147481019" r:id="rId18"/>
    <p:sldId id="2147481021" r:id="rId19"/>
    <p:sldId id="2147481020" r:id="rId20"/>
    <p:sldId id="2147481023" r:id="rId21"/>
    <p:sldId id="2147481024" r:id="rId22"/>
    <p:sldId id="2147478978" r:id="rId23"/>
  </p:sldIdLst>
  <p:sldSz cx="12188825"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1B5BC08-B0E6-5302-AD3B-E031F24F9CFD}" name="Himanshu Singh" initials="HS" userId="S::himanshus@vmware.com::a843d761-2c50-4a66-abe3-6927bcc8cfe2" providerId="AD"/>
  <p188:author id="{2EE68379-2AD2-DF2D-B5F9-42731EE03E99}" name="Glen Simon" initials="GS" userId="S::gsimon@vmware.com::1333c542-7719-4513-9529-9c586582eeae" providerId="AD"/>
  <p188:author id="{1D3C118F-7582-8786-CC4C-EE8B97755BFE}" name="Kirstin Proud" initials="KP" userId="S::kp@enablementlab.com::0d91ab5b-36a0-4273-97b9-f986277dce98" providerId="AD"/>
  <p188:author id="{C157B797-CD20-9ED7-E1FC-A488BED7F904}" name="Alisson Paiva Rocha" initials="APR" userId="S::alisson@enablementlab.com::e7b02f02-0a97-493b-80e0-8fb7ee2ce6fa" providerId="AD"/>
  <p188:author id="{2AECE9A8-5DAD-A733-AD3D-0A6BA8BA73B0}" name="Shobhit Bhutani" initials="SB" userId="S::sbhutani@vmware.com::67d3089f-b58b-4720-9cbb-534191b86dd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 id="3" name="Wendy Ouellette" initials="WO" lastIdx="1" clrIdx="2">
    <p:extLst>
      <p:ext uri="{19B8F6BF-5375-455C-9EA6-DF929625EA0E}">
        <p15:presenceInfo xmlns:p15="http://schemas.microsoft.com/office/powerpoint/2012/main" userId="S::wouellette@vmware.com::1423423b-46e9-448d-b172-f148f3fbf4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C088F"/>
    <a:srgbClr val="1C0892"/>
    <a:srgbClr val="EBEBEC"/>
    <a:srgbClr val="FFFFFF"/>
    <a:srgbClr val="F4F8FA"/>
    <a:srgbClr val="459B36"/>
    <a:srgbClr val="B613D7"/>
    <a:srgbClr val="A300B0"/>
    <a:srgbClr val="D600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72F648-DF57-5AF5-1368-42723215D57A}" v="10" dt="2023-11-14T18:04:08.247"/>
    <p1510:client id="{EEB40300-486F-A343-801B-A55E3BA906D3}" v="669" dt="2023-11-14T19:38:25.588"/>
  </p1510:revLst>
</p1510:revInfo>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7"/>
    <p:restoredTop sz="46327"/>
  </p:normalViewPr>
  <p:slideViewPr>
    <p:cSldViewPr snapToGrid="0">
      <p:cViewPr varScale="1">
        <p:scale>
          <a:sx n="51" d="100"/>
          <a:sy n="51" d="100"/>
        </p:scale>
        <p:origin x="3504" y="184"/>
      </p:cViewPr>
      <p:guideLst/>
    </p:cSldViewPr>
  </p:slideViewPr>
  <p:notesTextViewPr>
    <p:cViewPr>
      <p:scale>
        <a:sx n="75" d="100"/>
        <a:sy n="75" d="100"/>
      </p:scale>
      <p:origin x="0" y="0"/>
    </p:cViewPr>
  </p:notesTextViewPr>
  <p:notesViewPr>
    <p:cSldViewPr snapToGrid="0">
      <p:cViewPr>
        <p:scale>
          <a:sx n="1" d="2"/>
          <a:sy n="1" d="2"/>
        </p:scale>
        <p:origin x="4112" y="15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handoutMaster" Target="handoutMasters/handout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11/14/23</a:t>
            </a:fld>
            <a:endParaRPr lang="en-US">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‹N°›</a:t>
            </a:fld>
            <a:endParaRPr lang="en-US">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11/14/23</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‹N°›</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rPr>
              <a:t>Hello everyone. My name is Frédéric KLEIN. I'm with my colleague Julien </a:t>
            </a:r>
            <a:r>
              <a:rPr lang="en-US" err="1">
                <a:latin typeface="Metropolis"/>
              </a:rPr>
              <a:t>Kolaric</a:t>
            </a:r>
            <a:r>
              <a:rPr lang="en-US">
                <a:latin typeface="Metropolis"/>
              </a:rPr>
              <a:t>. Today, we're going to explore the impact of AI in the business world and how our Tanzu solutions can be </a:t>
            </a:r>
            <a:r>
              <a:rPr lang="en-US" err="1">
                <a:latin typeface="Metropolis"/>
              </a:rPr>
              <a:t>usefull</a:t>
            </a:r>
            <a:r>
              <a:rPr lang="en-US">
                <a:latin typeface="Metropolis"/>
              </a:rPr>
              <a:t> in this journey.</a:t>
            </a:r>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1</a:t>
            </a:fld>
            <a:endParaRPr lang="en-US"/>
          </a:p>
        </p:txBody>
      </p:sp>
    </p:spTree>
    <p:extLst>
      <p:ext uri="{BB962C8B-B14F-4D97-AF65-F5344CB8AC3E}">
        <p14:creationId xmlns:p14="http://schemas.microsoft.com/office/powerpoint/2010/main" val="3711933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dirty="0">
                <a:latin typeface="Metropolis"/>
              </a:rPr>
              <a:t> It requires close collaboration across functions. </a:t>
            </a:r>
            <a:r>
              <a:rPr lang="fr-FR" b="0" i="0" dirty="0">
                <a:solidFill>
                  <a:srgbClr val="0F0F0F"/>
                </a:solidFill>
                <a:effectLst/>
                <a:latin typeface="Söhne"/>
              </a:rPr>
              <a:t>Just like in </a:t>
            </a:r>
            <a:r>
              <a:rPr lang="fr-FR" b="0" i="0" dirty="0" err="1">
                <a:solidFill>
                  <a:srgbClr val="0F0F0F"/>
                </a:solidFill>
                <a:effectLst/>
                <a:latin typeface="Söhne"/>
              </a:rPr>
              <a:t>any</a:t>
            </a:r>
            <a:r>
              <a:rPr lang="fr-FR" b="0" i="0" dirty="0">
                <a:solidFill>
                  <a:srgbClr val="0F0F0F"/>
                </a:solidFill>
                <a:effectLst/>
                <a:latin typeface="Söhne"/>
              </a:rPr>
              <a:t> team sport, </a:t>
            </a:r>
            <a:r>
              <a:rPr lang="fr-FR" b="0" i="0" dirty="0" err="1">
                <a:solidFill>
                  <a:srgbClr val="0F0F0F"/>
                </a:solidFill>
                <a:effectLst/>
                <a:latin typeface="Söhne"/>
              </a:rPr>
              <a:t>MLOps</a:t>
            </a:r>
            <a:r>
              <a:rPr lang="fr-FR" b="0" i="0" dirty="0">
                <a:solidFill>
                  <a:srgbClr val="0F0F0F"/>
                </a:solidFill>
                <a:effectLst/>
                <a:latin typeface="Söhne"/>
              </a:rPr>
              <a:t> </a:t>
            </a:r>
            <a:r>
              <a:rPr lang="fr-FR" b="0" i="0" dirty="0" err="1">
                <a:solidFill>
                  <a:srgbClr val="0F0F0F"/>
                </a:solidFill>
                <a:effectLst/>
                <a:latin typeface="Söhne"/>
              </a:rPr>
              <a:t>thrives</a:t>
            </a:r>
            <a:r>
              <a:rPr lang="fr-FR" b="0" i="0" dirty="0">
                <a:solidFill>
                  <a:srgbClr val="0F0F0F"/>
                </a:solidFill>
                <a:effectLst/>
                <a:latin typeface="Söhne"/>
              </a:rPr>
              <a:t> on the </a:t>
            </a:r>
            <a:r>
              <a:rPr lang="fr-FR" b="0" i="0" dirty="0" err="1">
                <a:solidFill>
                  <a:srgbClr val="0F0F0F"/>
                </a:solidFill>
                <a:effectLst/>
                <a:latin typeface="Söhne"/>
              </a:rPr>
              <a:t>synergy</a:t>
            </a:r>
            <a:r>
              <a:rPr lang="fr-FR" b="0" i="0" dirty="0">
                <a:solidFill>
                  <a:srgbClr val="0F0F0F"/>
                </a:solidFill>
                <a:effectLst/>
                <a:latin typeface="Söhne"/>
              </a:rPr>
              <a:t> of </a:t>
            </a:r>
            <a:r>
              <a:rPr lang="fr-FR" b="0" i="0" dirty="0" err="1">
                <a:solidFill>
                  <a:srgbClr val="0F0F0F"/>
                </a:solidFill>
                <a:effectLst/>
                <a:latin typeface="Söhne"/>
              </a:rPr>
              <a:t>its</a:t>
            </a:r>
            <a:r>
              <a:rPr lang="fr-FR" b="0" i="0" dirty="0">
                <a:solidFill>
                  <a:srgbClr val="0F0F0F"/>
                </a:solidFill>
                <a:effectLst/>
                <a:latin typeface="Söhne"/>
              </a:rPr>
              <a:t> team </a:t>
            </a:r>
            <a:r>
              <a:rPr lang="fr-FR" b="0" i="0" dirty="0" err="1">
                <a:solidFill>
                  <a:srgbClr val="0F0F0F"/>
                </a:solidFill>
                <a:effectLst/>
                <a:latin typeface="Söhne"/>
              </a:rPr>
              <a:t>members</a:t>
            </a:r>
            <a:r>
              <a:rPr lang="fr-FR" b="0" i="0" dirty="0">
                <a:solidFill>
                  <a:srgbClr val="0F0F0F"/>
                </a:solidFill>
                <a:effectLst/>
                <a:latin typeface="Söhne"/>
              </a:rPr>
              <a:t>. </a:t>
            </a:r>
            <a:r>
              <a:rPr lang="fr-FR" b="0" i="0" dirty="0" err="1">
                <a:solidFill>
                  <a:srgbClr val="000000"/>
                </a:solidFill>
                <a:effectLst/>
                <a:latin typeface="Söhne"/>
              </a:rPr>
              <a:t>Each</a:t>
            </a:r>
            <a:r>
              <a:rPr lang="fr-FR" b="0" i="0" dirty="0">
                <a:solidFill>
                  <a:srgbClr val="000000"/>
                </a:solidFill>
                <a:effectLst/>
                <a:latin typeface="Söhne"/>
              </a:rPr>
              <a:t> </a:t>
            </a:r>
            <a:r>
              <a:rPr lang="fr-FR" b="0" i="0" dirty="0" err="1">
                <a:solidFill>
                  <a:srgbClr val="000000"/>
                </a:solidFill>
                <a:effectLst/>
                <a:latin typeface="Söhne"/>
              </a:rPr>
              <a:t>member</a:t>
            </a:r>
            <a:r>
              <a:rPr lang="fr-FR" b="0" i="0" dirty="0">
                <a:solidFill>
                  <a:srgbClr val="000000"/>
                </a:solidFill>
                <a:effectLst/>
                <a:latin typeface="Söhne"/>
              </a:rPr>
              <a:t> </a:t>
            </a:r>
            <a:r>
              <a:rPr lang="fr-FR" b="0" i="0" dirty="0" err="1">
                <a:solidFill>
                  <a:srgbClr val="000000"/>
                </a:solidFill>
                <a:effectLst/>
                <a:latin typeface="Söhne"/>
              </a:rPr>
              <a:t>plays</a:t>
            </a:r>
            <a:r>
              <a:rPr lang="fr-FR" b="0" i="0" dirty="0">
                <a:solidFill>
                  <a:srgbClr val="000000"/>
                </a:solidFill>
                <a:effectLst/>
                <a:latin typeface="Söhne"/>
              </a:rPr>
              <a:t> a vital </a:t>
            </a:r>
            <a:r>
              <a:rPr lang="fr-FR" b="0" i="0" dirty="0" err="1">
                <a:solidFill>
                  <a:srgbClr val="000000"/>
                </a:solidFill>
                <a:effectLst/>
                <a:latin typeface="Söhne"/>
              </a:rPr>
              <a:t>role</a:t>
            </a:r>
            <a:r>
              <a:rPr lang="fr-FR" b="0" i="0" dirty="0">
                <a:solidFill>
                  <a:srgbClr val="000000"/>
                </a:solidFill>
                <a:effectLst/>
                <a:latin typeface="Söhne"/>
              </a:rPr>
              <a:t> in </a:t>
            </a:r>
            <a:r>
              <a:rPr lang="fr-FR" b="0" i="0" dirty="0" err="1">
                <a:solidFill>
                  <a:srgbClr val="000000"/>
                </a:solidFill>
                <a:effectLst/>
                <a:latin typeface="Söhne"/>
              </a:rPr>
              <a:t>turning</a:t>
            </a:r>
            <a:r>
              <a:rPr lang="fr-FR" b="0" i="0" dirty="0">
                <a:solidFill>
                  <a:srgbClr val="000000"/>
                </a:solidFill>
                <a:effectLst/>
                <a:latin typeface="Söhne"/>
              </a:rPr>
              <a:t> data </a:t>
            </a:r>
            <a:r>
              <a:rPr lang="fr-FR" b="0" i="0" dirty="0" err="1">
                <a:solidFill>
                  <a:srgbClr val="000000"/>
                </a:solidFill>
                <a:effectLst/>
                <a:latin typeface="Söhne"/>
              </a:rPr>
              <a:t>into</a:t>
            </a:r>
            <a:r>
              <a:rPr lang="fr-FR" b="0" i="0" dirty="0">
                <a:solidFill>
                  <a:srgbClr val="000000"/>
                </a:solidFill>
                <a:effectLst/>
                <a:latin typeface="Söhne"/>
              </a:rPr>
              <a:t> </a:t>
            </a:r>
            <a:r>
              <a:rPr lang="fr-FR" b="0" i="0" dirty="0" err="1">
                <a:solidFill>
                  <a:srgbClr val="000000"/>
                </a:solidFill>
                <a:effectLst/>
                <a:latin typeface="Söhne"/>
              </a:rPr>
              <a:t>actionable</a:t>
            </a:r>
            <a:r>
              <a:rPr lang="fr-FR" b="0" i="0" dirty="0">
                <a:solidFill>
                  <a:srgbClr val="000000"/>
                </a:solidFill>
                <a:effectLst/>
                <a:latin typeface="Söhne"/>
              </a:rPr>
              <a:t> insights and value."</a:t>
            </a:r>
          </a:p>
          <a:p>
            <a:pPr algn="l">
              <a:buFont typeface="Arial" panose="020B0604020202020204" pitchFamily="34" charset="0"/>
              <a:buChar char="•"/>
            </a:pPr>
            <a:r>
              <a:rPr lang="fr-FR" b="0" i="0" dirty="0">
                <a:solidFill>
                  <a:srgbClr val="000000"/>
                </a:solidFill>
                <a:effectLst/>
                <a:latin typeface="Söhne"/>
              </a:rPr>
              <a:t>"Data </a:t>
            </a:r>
            <a:r>
              <a:rPr lang="fr-FR" b="0" i="0" dirty="0" err="1">
                <a:solidFill>
                  <a:srgbClr val="000000"/>
                </a:solidFill>
                <a:effectLst/>
                <a:latin typeface="Söhne"/>
              </a:rPr>
              <a:t>Engineers</a:t>
            </a:r>
            <a:r>
              <a:rPr lang="fr-FR" b="0" i="0" dirty="0">
                <a:solidFill>
                  <a:srgbClr val="000000"/>
                </a:solidFill>
                <a:effectLst/>
                <a:latin typeface="Söhne"/>
              </a:rPr>
              <a:t> set the stage </a:t>
            </a:r>
            <a:r>
              <a:rPr lang="fr-FR" b="0" i="0" dirty="0" err="1">
                <a:solidFill>
                  <a:srgbClr val="000000"/>
                </a:solidFill>
                <a:effectLst/>
                <a:latin typeface="Söhne"/>
              </a:rPr>
              <a:t>with</a:t>
            </a:r>
            <a:r>
              <a:rPr lang="fr-FR" b="0" i="0" dirty="0">
                <a:solidFill>
                  <a:srgbClr val="000000"/>
                </a:solidFill>
                <a:effectLst/>
                <a:latin typeface="Söhne"/>
              </a:rPr>
              <a:t> </a:t>
            </a:r>
            <a:r>
              <a:rPr lang="fr-FR" b="0" i="0" dirty="0" err="1">
                <a:solidFill>
                  <a:srgbClr val="000000"/>
                </a:solidFill>
                <a:effectLst/>
                <a:latin typeface="Söhne"/>
              </a:rPr>
              <a:t>solid</a:t>
            </a:r>
            <a:r>
              <a:rPr lang="fr-FR" b="0" i="0" dirty="0">
                <a:solidFill>
                  <a:srgbClr val="000000"/>
                </a:solidFill>
                <a:effectLst/>
                <a:latin typeface="Söhne"/>
              </a:rPr>
              <a:t> data </a:t>
            </a:r>
            <a:r>
              <a:rPr lang="fr-FR" b="0" i="0" dirty="0" err="1">
                <a:solidFill>
                  <a:srgbClr val="000000"/>
                </a:solidFill>
                <a:effectLst/>
                <a:latin typeface="Söhne"/>
              </a:rPr>
              <a:t>foundations</a:t>
            </a:r>
            <a:r>
              <a:rPr lang="fr-FR" b="0" i="0" dirty="0">
                <a:solidFill>
                  <a:srgbClr val="000000"/>
                </a:solidFill>
                <a:effectLst/>
                <a:latin typeface="Söhne"/>
              </a:rPr>
              <a:t>. Data Scientists </a:t>
            </a:r>
            <a:r>
              <a:rPr lang="fr-FR" b="0" i="0" dirty="0" err="1">
                <a:solidFill>
                  <a:srgbClr val="000000"/>
                </a:solidFill>
                <a:effectLst/>
                <a:latin typeface="Söhne"/>
              </a:rPr>
              <a:t>then</a:t>
            </a:r>
            <a:r>
              <a:rPr lang="fr-FR" b="0" i="0" dirty="0">
                <a:solidFill>
                  <a:srgbClr val="000000"/>
                </a:solidFill>
                <a:effectLst/>
                <a:latin typeface="Söhne"/>
              </a:rPr>
              <a:t> </a:t>
            </a:r>
            <a:r>
              <a:rPr lang="fr-FR" b="0" i="0" dirty="0" err="1">
                <a:solidFill>
                  <a:srgbClr val="000000"/>
                </a:solidFill>
                <a:effectLst/>
                <a:latin typeface="Söhne"/>
              </a:rPr>
              <a:t>craft</a:t>
            </a:r>
            <a:r>
              <a:rPr lang="fr-FR" b="0" i="0" dirty="0">
                <a:solidFill>
                  <a:srgbClr val="000000"/>
                </a:solidFill>
                <a:effectLst/>
                <a:latin typeface="Söhne"/>
              </a:rPr>
              <a:t> the </a:t>
            </a:r>
            <a:r>
              <a:rPr lang="fr-FR" b="0" i="0" dirty="0" err="1">
                <a:solidFill>
                  <a:srgbClr val="000000"/>
                </a:solidFill>
                <a:effectLst/>
                <a:latin typeface="Söhne"/>
              </a:rPr>
              <a:t>predictive</a:t>
            </a:r>
            <a:r>
              <a:rPr lang="fr-FR" b="0" i="0" dirty="0">
                <a:solidFill>
                  <a:srgbClr val="000000"/>
                </a:solidFill>
                <a:effectLst/>
                <a:latin typeface="Söhne"/>
              </a:rPr>
              <a:t> </a:t>
            </a:r>
            <a:r>
              <a:rPr lang="fr-FR" b="0" i="0" dirty="0" err="1">
                <a:solidFill>
                  <a:srgbClr val="000000"/>
                </a:solidFill>
                <a:effectLst/>
                <a:latin typeface="Söhne"/>
              </a:rPr>
              <a:t>models</a:t>
            </a:r>
            <a:r>
              <a:rPr lang="fr-FR" b="0" i="0" dirty="0">
                <a:solidFill>
                  <a:srgbClr val="000000"/>
                </a:solidFill>
                <a:effectLst/>
                <a:latin typeface="Söhne"/>
              </a:rPr>
              <a:t>. Business </a:t>
            </a:r>
            <a:r>
              <a:rPr lang="fr-FR" b="0" i="0" dirty="0" err="1">
                <a:solidFill>
                  <a:srgbClr val="000000"/>
                </a:solidFill>
                <a:effectLst/>
                <a:latin typeface="Söhne"/>
              </a:rPr>
              <a:t>Analysts</a:t>
            </a:r>
            <a:r>
              <a:rPr lang="fr-FR" b="0" i="0" dirty="0">
                <a:solidFill>
                  <a:srgbClr val="000000"/>
                </a:solidFill>
                <a:effectLst/>
                <a:latin typeface="Söhne"/>
              </a:rPr>
              <a:t> </a:t>
            </a:r>
            <a:r>
              <a:rPr lang="fr-FR" b="0" i="0" dirty="0" err="1">
                <a:solidFill>
                  <a:srgbClr val="000000"/>
                </a:solidFill>
                <a:effectLst/>
                <a:latin typeface="Söhne"/>
              </a:rPr>
              <a:t>align</a:t>
            </a:r>
            <a:r>
              <a:rPr lang="fr-FR" b="0" i="0" dirty="0">
                <a:solidFill>
                  <a:srgbClr val="000000"/>
                </a:solidFill>
                <a:effectLst/>
                <a:latin typeface="Söhne"/>
              </a:rPr>
              <a:t> </a:t>
            </a:r>
            <a:r>
              <a:rPr lang="fr-FR" b="0" i="0" dirty="0" err="1">
                <a:solidFill>
                  <a:srgbClr val="000000"/>
                </a:solidFill>
                <a:effectLst/>
                <a:latin typeface="Söhne"/>
              </a:rPr>
              <a:t>these</a:t>
            </a:r>
            <a:r>
              <a:rPr lang="fr-FR" b="0" i="0" dirty="0">
                <a:solidFill>
                  <a:srgbClr val="000000"/>
                </a:solidFill>
                <a:effectLst/>
                <a:latin typeface="Söhne"/>
              </a:rPr>
              <a:t> </a:t>
            </a:r>
            <a:r>
              <a:rPr lang="fr-FR" b="0" i="0" dirty="0" err="1">
                <a:solidFill>
                  <a:srgbClr val="000000"/>
                </a:solidFill>
                <a:effectLst/>
                <a:latin typeface="Söhne"/>
              </a:rPr>
              <a:t>models</a:t>
            </a:r>
            <a:r>
              <a:rPr lang="fr-FR" b="0" i="0" dirty="0">
                <a:solidFill>
                  <a:srgbClr val="000000"/>
                </a:solidFill>
                <a:effectLst/>
                <a:latin typeface="Söhne"/>
              </a:rPr>
              <a:t> </a:t>
            </a:r>
            <a:r>
              <a:rPr lang="fr-FR" b="0" i="0" dirty="0" err="1">
                <a:solidFill>
                  <a:srgbClr val="000000"/>
                </a:solidFill>
                <a:effectLst/>
                <a:latin typeface="Söhne"/>
              </a:rPr>
              <a:t>with</a:t>
            </a:r>
            <a:r>
              <a:rPr lang="fr-FR" b="0" i="0" dirty="0">
                <a:solidFill>
                  <a:srgbClr val="000000"/>
                </a:solidFill>
                <a:effectLst/>
                <a:latin typeface="Söhne"/>
              </a:rPr>
              <a:t> </a:t>
            </a:r>
            <a:r>
              <a:rPr lang="fr-FR" b="0" i="0" dirty="0" err="1">
                <a:solidFill>
                  <a:srgbClr val="000000"/>
                </a:solidFill>
                <a:effectLst/>
                <a:latin typeface="Söhne"/>
              </a:rPr>
              <a:t>market</a:t>
            </a:r>
            <a:r>
              <a:rPr lang="fr-FR" b="0" i="0" dirty="0">
                <a:solidFill>
                  <a:srgbClr val="000000"/>
                </a:solidFill>
                <a:effectLst/>
                <a:latin typeface="Söhne"/>
              </a:rPr>
              <a:t> </a:t>
            </a:r>
            <a:r>
              <a:rPr lang="fr-FR" b="0" i="0" dirty="0" err="1">
                <a:solidFill>
                  <a:srgbClr val="000000"/>
                </a:solidFill>
                <a:effectLst/>
                <a:latin typeface="Söhne"/>
              </a:rPr>
              <a:t>needs</a:t>
            </a:r>
            <a:r>
              <a:rPr lang="fr-FR" b="0" i="0" dirty="0">
                <a:solidFill>
                  <a:srgbClr val="000000"/>
                </a:solidFill>
                <a:effectLst/>
                <a:latin typeface="Söhne"/>
              </a:rPr>
              <a:t>. App </a:t>
            </a:r>
            <a:r>
              <a:rPr lang="fr-FR" b="0" i="0" dirty="0" err="1">
                <a:solidFill>
                  <a:srgbClr val="000000"/>
                </a:solidFill>
                <a:effectLst/>
                <a:latin typeface="Söhne"/>
              </a:rPr>
              <a:t>Developers</a:t>
            </a:r>
            <a:r>
              <a:rPr lang="fr-FR" b="0" i="0" dirty="0">
                <a:solidFill>
                  <a:srgbClr val="000000"/>
                </a:solidFill>
                <a:effectLst/>
                <a:latin typeface="Söhne"/>
              </a:rPr>
              <a:t> </a:t>
            </a:r>
            <a:r>
              <a:rPr lang="fr-FR" b="0" i="0" dirty="0" err="1">
                <a:solidFill>
                  <a:srgbClr val="000000"/>
                </a:solidFill>
                <a:effectLst/>
                <a:latin typeface="Söhne"/>
              </a:rPr>
              <a:t>integrate</a:t>
            </a:r>
            <a:r>
              <a:rPr lang="fr-FR" b="0" i="0" dirty="0">
                <a:solidFill>
                  <a:srgbClr val="000000"/>
                </a:solidFill>
                <a:effectLst/>
                <a:latin typeface="Söhne"/>
              </a:rPr>
              <a:t> </a:t>
            </a:r>
            <a:r>
              <a:rPr lang="fr-FR" b="0" i="0" dirty="0" err="1">
                <a:solidFill>
                  <a:srgbClr val="000000"/>
                </a:solidFill>
                <a:effectLst/>
                <a:latin typeface="Söhne"/>
              </a:rPr>
              <a:t>these</a:t>
            </a:r>
            <a:r>
              <a:rPr lang="fr-FR" b="0" i="0" dirty="0">
                <a:solidFill>
                  <a:srgbClr val="000000"/>
                </a:solidFill>
                <a:effectLst/>
                <a:latin typeface="Söhne"/>
              </a:rPr>
              <a:t> </a:t>
            </a:r>
            <a:r>
              <a:rPr lang="fr-FR" b="0" i="0" dirty="0" err="1">
                <a:solidFill>
                  <a:srgbClr val="000000"/>
                </a:solidFill>
                <a:effectLst/>
                <a:latin typeface="Söhne"/>
              </a:rPr>
              <a:t>models</a:t>
            </a:r>
            <a:r>
              <a:rPr lang="fr-FR" b="0" i="0" dirty="0">
                <a:solidFill>
                  <a:srgbClr val="000000"/>
                </a:solidFill>
                <a:effectLst/>
                <a:latin typeface="Söhne"/>
              </a:rPr>
              <a:t> </a:t>
            </a:r>
            <a:r>
              <a:rPr lang="fr-FR" b="0" i="0" dirty="0" err="1">
                <a:solidFill>
                  <a:srgbClr val="000000"/>
                </a:solidFill>
                <a:effectLst/>
                <a:latin typeface="Söhne"/>
              </a:rPr>
              <a:t>into</a:t>
            </a:r>
            <a:r>
              <a:rPr lang="fr-FR" b="0" i="0" dirty="0">
                <a:solidFill>
                  <a:srgbClr val="000000"/>
                </a:solidFill>
                <a:effectLst/>
                <a:latin typeface="Söhne"/>
              </a:rPr>
              <a:t> applications, and DevOps </a:t>
            </a:r>
            <a:r>
              <a:rPr lang="fr-FR" b="0" i="0" dirty="0" err="1">
                <a:solidFill>
                  <a:srgbClr val="000000"/>
                </a:solidFill>
                <a:effectLst/>
                <a:latin typeface="Söhne"/>
              </a:rPr>
              <a:t>ensure</a:t>
            </a:r>
            <a:r>
              <a:rPr lang="fr-FR" b="0" i="0" dirty="0">
                <a:solidFill>
                  <a:srgbClr val="000000"/>
                </a:solidFill>
                <a:effectLst/>
                <a:latin typeface="Söhne"/>
              </a:rPr>
              <a:t> </a:t>
            </a:r>
            <a:r>
              <a:rPr lang="fr-FR" b="0" i="0" dirty="0" err="1">
                <a:solidFill>
                  <a:srgbClr val="000000"/>
                </a:solidFill>
                <a:effectLst/>
                <a:latin typeface="Söhne"/>
              </a:rPr>
              <a:t>these</a:t>
            </a:r>
            <a:r>
              <a:rPr lang="fr-FR" b="0" i="0" dirty="0">
                <a:solidFill>
                  <a:srgbClr val="000000"/>
                </a:solidFill>
                <a:effectLst/>
                <a:latin typeface="Söhne"/>
              </a:rPr>
              <a:t> applications run </a:t>
            </a:r>
            <a:r>
              <a:rPr lang="fr-FR" b="0" i="0" dirty="0" err="1">
                <a:solidFill>
                  <a:srgbClr val="000000"/>
                </a:solidFill>
                <a:effectLst/>
                <a:latin typeface="Söhne"/>
              </a:rPr>
              <a:t>smoothly</a:t>
            </a:r>
            <a:r>
              <a:rPr lang="fr-FR" b="0" i="0" dirty="0">
                <a:solidFill>
                  <a:srgbClr val="000000"/>
                </a:solidFill>
                <a:effectLst/>
                <a:latin typeface="Söhne"/>
              </a:rPr>
              <a:t>."</a:t>
            </a:r>
          </a:p>
          <a:p>
            <a:pPr algn="l">
              <a:buFont typeface="Arial" panose="020B0604020202020204" pitchFamily="34" charset="0"/>
              <a:buChar char="•"/>
            </a:pPr>
            <a:r>
              <a:rPr lang="fr-FR" b="0" i="0" dirty="0">
                <a:solidFill>
                  <a:srgbClr val="000000"/>
                </a:solidFill>
                <a:effectLst/>
                <a:latin typeface="Söhne"/>
              </a:rPr>
              <a:t>"</a:t>
            </a:r>
            <a:r>
              <a:rPr lang="fr-FR" b="0" i="0" dirty="0" err="1">
                <a:solidFill>
                  <a:srgbClr val="000000"/>
                </a:solidFill>
                <a:effectLst/>
                <a:latin typeface="Söhne"/>
              </a:rPr>
              <a:t>Together</a:t>
            </a:r>
            <a:r>
              <a:rPr lang="fr-FR" b="0" i="0" dirty="0">
                <a:solidFill>
                  <a:srgbClr val="000000"/>
                </a:solidFill>
                <a:effectLst/>
                <a:latin typeface="Söhne"/>
              </a:rPr>
              <a:t>, </a:t>
            </a:r>
            <a:r>
              <a:rPr lang="fr-FR" b="0" i="0" dirty="0" err="1">
                <a:solidFill>
                  <a:srgbClr val="000000"/>
                </a:solidFill>
                <a:effectLst/>
                <a:latin typeface="Söhne"/>
              </a:rPr>
              <a:t>they</a:t>
            </a:r>
            <a:r>
              <a:rPr lang="fr-FR" b="0" i="0" dirty="0">
                <a:solidFill>
                  <a:srgbClr val="000000"/>
                </a:solidFill>
                <a:effectLst/>
                <a:latin typeface="Söhne"/>
              </a:rPr>
              <a:t> </a:t>
            </a:r>
            <a:r>
              <a:rPr lang="fr-FR" b="0" i="0" dirty="0" err="1">
                <a:solidFill>
                  <a:srgbClr val="000000"/>
                </a:solidFill>
                <a:effectLst/>
                <a:latin typeface="Söhne"/>
              </a:rPr>
              <a:t>ensure</a:t>
            </a:r>
            <a:r>
              <a:rPr lang="fr-FR" b="0" i="0" dirty="0">
                <a:solidFill>
                  <a:srgbClr val="000000"/>
                </a:solidFill>
                <a:effectLst/>
                <a:latin typeface="Söhne"/>
              </a:rPr>
              <a:t> </a:t>
            </a:r>
            <a:r>
              <a:rPr lang="fr-FR" b="0" i="0" dirty="0" err="1">
                <a:solidFill>
                  <a:srgbClr val="000000"/>
                </a:solidFill>
                <a:effectLst/>
                <a:latin typeface="Söhne"/>
              </a:rPr>
              <a:t>that</a:t>
            </a:r>
            <a:r>
              <a:rPr lang="fr-FR" b="0" i="0" dirty="0">
                <a:solidFill>
                  <a:srgbClr val="000000"/>
                </a:solidFill>
                <a:effectLst/>
                <a:latin typeface="Söhne"/>
              </a:rPr>
              <a:t> </a:t>
            </a:r>
            <a:r>
              <a:rPr lang="fr-FR" b="0" i="0" dirty="0" err="1">
                <a:solidFill>
                  <a:srgbClr val="000000"/>
                </a:solidFill>
                <a:effectLst/>
                <a:latin typeface="Söhne"/>
              </a:rPr>
              <a:t>MLOps</a:t>
            </a:r>
            <a:r>
              <a:rPr lang="fr-FR" b="0" i="0" dirty="0">
                <a:solidFill>
                  <a:srgbClr val="000000"/>
                </a:solidFill>
                <a:effectLst/>
                <a:latin typeface="Söhne"/>
              </a:rPr>
              <a:t> </a:t>
            </a:r>
            <a:r>
              <a:rPr lang="fr-FR" b="0" i="0" dirty="0" err="1">
                <a:solidFill>
                  <a:srgbClr val="000000"/>
                </a:solidFill>
                <a:effectLst/>
                <a:latin typeface="Söhne"/>
              </a:rPr>
              <a:t>is</a:t>
            </a:r>
            <a:r>
              <a:rPr lang="fr-FR" b="0" i="0" dirty="0">
                <a:solidFill>
                  <a:srgbClr val="000000"/>
                </a:solidFill>
                <a:effectLst/>
                <a:latin typeface="Söhne"/>
              </a:rPr>
              <a:t> more </a:t>
            </a:r>
            <a:r>
              <a:rPr lang="fr-FR" b="0" i="0" dirty="0" err="1">
                <a:solidFill>
                  <a:srgbClr val="000000"/>
                </a:solidFill>
                <a:effectLst/>
                <a:latin typeface="Söhne"/>
              </a:rPr>
              <a:t>than</a:t>
            </a:r>
            <a:r>
              <a:rPr lang="fr-FR" b="0" i="0" dirty="0">
                <a:solidFill>
                  <a:srgbClr val="000000"/>
                </a:solidFill>
                <a:effectLst/>
                <a:latin typeface="Söhne"/>
              </a:rPr>
              <a:t> </a:t>
            </a:r>
            <a:r>
              <a:rPr lang="fr-FR" b="0" i="0" dirty="0" err="1">
                <a:solidFill>
                  <a:srgbClr val="000000"/>
                </a:solidFill>
                <a:effectLst/>
                <a:latin typeface="Söhne"/>
              </a:rPr>
              <a:t>just</a:t>
            </a:r>
            <a:r>
              <a:rPr lang="fr-FR" b="0" i="0" dirty="0">
                <a:solidFill>
                  <a:srgbClr val="000000"/>
                </a:solidFill>
                <a:effectLst/>
                <a:latin typeface="Söhne"/>
              </a:rPr>
              <a:t> model </a:t>
            </a:r>
            <a:r>
              <a:rPr lang="fr-FR" b="0" i="0" dirty="0" err="1">
                <a:solidFill>
                  <a:srgbClr val="000000"/>
                </a:solidFill>
                <a:effectLst/>
                <a:latin typeface="Söhne"/>
              </a:rPr>
              <a:t>development</a:t>
            </a:r>
            <a:r>
              <a:rPr lang="fr-FR" b="0" i="0" dirty="0">
                <a:solidFill>
                  <a:srgbClr val="000000"/>
                </a:solidFill>
                <a:effectLst/>
                <a:latin typeface="Söhne"/>
              </a:rPr>
              <a:t>; </a:t>
            </a:r>
            <a:r>
              <a:rPr lang="fr-FR" b="0" i="0" dirty="0" err="1">
                <a:solidFill>
                  <a:srgbClr val="000000"/>
                </a:solidFill>
                <a:effectLst/>
                <a:latin typeface="Söhne"/>
              </a:rPr>
              <a:t>it's</a:t>
            </a:r>
            <a:r>
              <a:rPr lang="fr-FR" b="0" i="0" dirty="0">
                <a:solidFill>
                  <a:srgbClr val="000000"/>
                </a:solidFill>
                <a:effectLst/>
                <a:latin typeface="Söhne"/>
              </a:rPr>
              <a:t> about </a:t>
            </a:r>
            <a:r>
              <a:rPr lang="fr-FR" b="0" i="0" dirty="0" err="1">
                <a:solidFill>
                  <a:srgbClr val="000000"/>
                </a:solidFill>
                <a:effectLst/>
                <a:latin typeface="Söhne"/>
              </a:rPr>
              <a:t>delivering</a:t>
            </a:r>
            <a:r>
              <a:rPr lang="fr-FR" b="0" i="0" dirty="0">
                <a:solidFill>
                  <a:srgbClr val="000000"/>
                </a:solidFill>
                <a:effectLst/>
                <a:latin typeface="Söhne"/>
              </a:rPr>
              <a:t> </a:t>
            </a:r>
            <a:r>
              <a:rPr lang="fr-FR" b="0" i="0" dirty="0" err="1">
                <a:solidFill>
                  <a:srgbClr val="000000"/>
                </a:solidFill>
                <a:effectLst/>
                <a:latin typeface="Söhne"/>
              </a:rPr>
              <a:t>comprehensive</a:t>
            </a:r>
            <a:r>
              <a:rPr lang="fr-FR" b="0" i="0" dirty="0">
                <a:solidFill>
                  <a:srgbClr val="000000"/>
                </a:solidFill>
                <a:effectLst/>
                <a:latin typeface="Söhne"/>
              </a:rPr>
              <a:t> solutions </a:t>
            </a:r>
            <a:r>
              <a:rPr lang="fr-FR" b="0" i="0" dirty="0" err="1">
                <a:solidFill>
                  <a:srgbClr val="000000"/>
                </a:solidFill>
                <a:effectLst/>
                <a:latin typeface="Söhne"/>
              </a:rPr>
              <a:t>that</a:t>
            </a:r>
            <a:r>
              <a:rPr lang="fr-FR" b="0" i="0" dirty="0">
                <a:solidFill>
                  <a:srgbClr val="000000"/>
                </a:solidFill>
                <a:effectLst/>
                <a:latin typeface="Söhne"/>
              </a:rPr>
              <a:t> drive business </a:t>
            </a:r>
            <a:r>
              <a:rPr lang="fr-FR" b="0" i="0" dirty="0" err="1">
                <a:solidFill>
                  <a:srgbClr val="000000"/>
                </a:solidFill>
                <a:effectLst/>
                <a:latin typeface="Söhne"/>
              </a:rPr>
              <a:t>forward</a:t>
            </a:r>
            <a:r>
              <a:rPr lang="fr-FR" b="0" i="0" dirty="0">
                <a:solidFill>
                  <a:srgbClr val="000000"/>
                </a:solidFill>
                <a:effectLst/>
                <a:latin typeface="Söhne"/>
              </a:rPr>
              <a:t>."</a:t>
            </a:r>
          </a:p>
          <a:p>
            <a:pPr algn="l">
              <a:buFont typeface="Arial" panose="020B0604020202020204" pitchFamily="34" charset="0"/>
              <a:buChar char="•"/>
            </a:pPr>
            <a:br>
              <a:rPr lang="fr-FR" b="0" i="0" dirty="0">
                <a:solidFill>
                  <a:srgbClr val="000000"/>
                </a:solidFill>
                <a:effectLst/>
                <a:latin typeface="Söhne"/>
              </a:rPr>
            </a:br>
            <a:r>
              <a:rPr lang="fr-FR" b="0" i="0" dirty="0">
                <a:effectLst/>
                <a:latin typeface="Söhne"/>
              </a:rPr>
              <a:t>"In </a:t>
            </a:r>
            <a:r>
              <a:rPr lang="fr-FR" b="0" i="0" dirty="0" err="1">
                <a:effectLst/>
                <a:latin typeface="Söhne"/>
              </a:rPr>
              <a:t>our</a:t>
            </a:r>
            <a:r>
              <a:rPr lang="fr-FR" b="0" i="0" dirty="0">
                <a:effectLst/>
                <a:latin typeface="Söhne"/>
              </a:rPr>
              <a:t> </a:t>
            </a:r>
            <a:r>
              <a:rPr lang="fr-FR" b="0" i="0" dirty="0" err="1">
                <a:effectLst/>
                <a:latin typeface="Söhne"/>
              </a:rPr>
              <a:t>MLOps</a:t>
            </a:r>
            <a:r>
              <a:rPr lang="fr-FR" b="0" i="0" dirty="0">
                <a:effectLst/>
                <a:latin typeface="Söhne"/>
              </a:rPr>
              <a:t> </a:t>
            </a:r>
            <a:r>
              <a:rPr lang="fr-FR" b="0" i="0" dirty="0" err="1">
                <a:effectLst/>
                <a:latin typeface="Söhne"/>
              </a:rPr>
              <a:t>demo</a:t>
            </a:r>
            <a:r>
              <a:rPr lang="fr-FR" b="0" i="0" dirty="0">
                <a:effectLst/>
                <a:latin typeface="Söhne"/>
              </a:rPr>
              <a:t>, Data Scientists </a:t>
            </a:r>
            <a:r>
              <a:rPr lang="fr-FR" b="0" i="0" dirty="0" err="1">
                <a:effectLst/>
                <a:latin typeface="Söhne"/>
              </a:rPr>
              <a:t>work</a:t>
            </a:r>
            <a:r>
              <a:rPr lang="fr-FR" b="0" i="0" dirty="0">
                <a:effectLst/>
                <a:latin typeface="Söhne"/>
              </a:rPr>
              <a:t> </a:t>
            </a:r>
            <a:r>
              <a:rPr lang="fr-FR" b="0" i="0" dirty="0" err="1">
                <a:effectLst/>
                <a:latin typeface="Söhne"/>
              </a:rPr>
              <a:t>with</a:t>
            </a:r>
            <a:r>
              <a:rPr lang="fr-FR" b="0" i="0" dirty="0">
                <a:effectLst/>
                <a:latin typeface="Söhne"/>
              </a:rPr>
              <a:t> </a:t>
            </a:r>
            <a:r>
              <a:rPr lang="fr-FR" b="0" i="0" dirty="0" err="1">
                <a:effectLst/>
                <a:latin typeface="Söhne"/>
              </a:rPr>
              <a:t>Jupyter</a:t>
            </a:r>
            <a:r>
              <a:rPr lang="fr-FR" b="0" i="0" dirty="0">
                <a:effectLst/>
                <a:latin typeface="Söhne"/>
              </a:rPr>
              <a:t> Hub to </a:t>
            </a:r>
            <a:r>
              <a:rPr lang="fr-FR" b="0" i="0" dirty="0" err="1">
                <a:effectLst/>
                <a:latin typeface="Söhne"/>
              </a:rPr>
              <a:t>craft</a:t>
            </a:r>
            <a:r>
              <a:rPr lang="fr-FR" b="0" i="0" dirty="0">
                <a:effectLst/>
                <a:latin typeface="Söhne"/>
              </a:rPr>
              <a:t> and train </a:t>
            </a:r>
            <a:r>
              <a:rPr lang="fr-FR" b="0" i="0" dirty="0" err="1">
                <a:effectLst/>
                <a:latin typeface="Söhne"/>
              </a:rPr>
              <a:t>models</a:t>
            </a:r>
            <a:r>
              <a:rPr lang="fr-FR" b="0" i="0" dirty="0">
                <a:effectLst/>
                <a:latin typeface="Söhne"/>
              </a:rPr>
              <a:t>, </a:t>
            </a:r>
            <a:r>
              <a:rPr lang="fr-FR" b="0" i="0" dirty="0" err="1">
                <a:effectLst/>
                <a:latin typeface="Söhne"/>
              </a:rPr>
              <a:t>while</a:t>
            </a:r>
            <a:r>
              <a:rPr lang="fr-FR" b="0" i="0" dirty="0">
                <a:effectLst/>
                <a:latin typeface="Söhne"/>
              </a:rPr>
              <a:t> </a:t>
            </a:r>
            <a:r>
              <a:rPr lang="fr-FR" b="0" i="0" dirty="0" err="1">
                <a:effectLst/>
                <a:latin typeface="Söhne"/>
              </a:rPr>
              <a:t>MLFlow</a:t>
            </a:r>
            <a:r>
              <a:rPr lang="fr-FR" b="0" i="0" dirty="0">
                <a:effectLst/>
                <a:latin typeface="Söhne"/>
              </a:rPr>
              <a:t> manage the </a:t>
            </a:r>
            <a:r>
              <a:rPr lang="fr-FR" b="0" i="0" dirty="0" err="1">
                <a:effectLst/>
                <a:latin typeface="Söhne"/>
              </a:rPr>
              <a:t>lifecycle</a:t>
            </a:r>
            <a:r>
              <a:rPr lang="fr-FR" b="0" i="0" dirty="0">
                <a:effectLst/>
                <a:latin typeface="Söhne"/>
              </a:rPr>
              <a:t> of </a:t>
            </a:r>
            <a:r>
              <a:rPr lang="fr-FR" b="0" i="0" dirty="0" err="1">
                <a:effectLst/>
                <a:latin typeface="Söhne"/>
              </a:rPr>
              <a:t>our</a:t>
            </a:r>
            <a:r>
              <a:rPr lang="fr-FR" b="0" i="0" dirty="0">
                <a:effectLst/>
                <a:latin typeface="Söhne"/>
              </a:rPr>
              <a:t> </a:t>
            </a:r>
            <a:r>
              <a:rPr lang="fr-FR" b="0" i="0" dirty="0" err="1">
                <a:effectLst/>
                <a:latin typeface="Söhne"/>
              </a:rPr>
              <a:t>models</a:t>
            </a:r>
            <a:r>
              <a:rPr lang="fr-FR" b="0" i="0" dirty="0">
                <a:effectLst/>
                <a:latin typeface="Söhne"/>
              </a:rPr>
              <a:t>, and </a:t>
            </a:r>
            <a:r>
              <a:rPr lang="fr-FR" b="0" i="0" dirty="0" err="1">
                <a:effectLst/>
                <a:latin typeface="Söhne"/>
              </a:rPr>
              <a:t>deploy</a:t>
            </a:r>
            <a:r>
              <a:rPr lang="fr-FR" b="0" i="0" dirty="0">
                <a:effectLst/>
                <a:latin typeface="Söhne"/>
              </a:rPr>
              <a:t> </a:t>
            </a:r>
            <a:r>
              <a:rPr lang="fr-FR" b="0" i="0" dirty="0" err="1">
                <a:effectLst/>
                <a:latin typeface="Söhne"/>
              </a:rPr>
              <a:t>it</a:t>
            </a:r>
            <a:r>
              <a:rPr lang="fr-FR" b="0" i="0" dirty="0">
                <a:effectLst/>
                <a:latin typeface="Söhne"/>
              </a:rPr>
              <a:t> to production"</a:t>
            </a:r>
          </a:p>
          <a:p>
            <a:pPr algn="l">
              <a:buFont typeface="Arial" panose="020B0604020202020204" pitchFamily="34" charset="0"/>
              <a:buChar char="•"/>
            </a:pPr>
            <a:r>
              <a:rPr lang="fr-FR" b="0" i="0" dirty="0">
                <a:effectLst/>
                <a:latin typeface="Söhne"/>
              </a:rPr>
              <a:t>"Application </a:t>
            </a:r>
            <a:r>
              <a:rPr lang="fr-FR" b="0" i="0" dirty="0" err="1">
                <a:effectLst/>
                <a:latin typeface="Söhne"/>
              </a:rPr>
              <a:t>Developers</a:t>
            </a:r>
            <a:r>
              <a:rPr lang="fr-FR" b="0" i="0" dirty="0">
                <a:effectLst/>
                <a:latin typeface="Söhne"/>
              </a:rPr>
              <a:t> use the TAP </a:t>
            </a:r>
            <a:r>
              <a:rPr lang="fr-FR" b="0" i="0" dirty="0" err="1">
                <a:effectLst/>
                <a:latin typeface="Söhne"/>
              </a:rPr>
              <a:t>accelerator</a:t>
            </a:r>
            <a:r>
              <a:rPr lang="fr-FR" b="0" i="0" dirty="0">
                <a:effectLst/>
                <a:latin typeface="Söhne"/>
              </a:rPr>
              <a:t> to </a:t>
            </a:r>
            <a:r>
              <a:rPr lang="fr-FR" b="0" i="0" dirty="0" err="1">
                <a:effectLst/>
                <a:latin typeface="Söhne"/>
              </a:rPr>
              <a:t>quickly</a:t>
            </a:r>
            <a:r>
              <a:rPr lang="fr-FR" b="0" i="0" dirty="0">
                <a:effectLst/>
                <a:latin typeface="Söhne"/>
              </a:rPr>
              <a:t> </a:t>
            </a:r>
            <a:r>
              <a:rPr lang="fr-FR" b="0" i="0" dirty="0" err="1">
                <a:effectLst/>
                <a:latin typeface="Söhne"/>
              </a:rPr>
              <a:t>bring</a:t>
            </a:r>
            <a:r>
              <a:rPr lang="fr-FR" b="0" i="0" dirty="0">
                <a:effectLst/>
                <a:latin typeface="Söhne"/>
              </a:rPr>
              <a:t> </a:t>
            </a:r>
            <a:r>
              <a:rPr lang="fr-FR" b="0" i="0" dirty="0" err="1">
                <a:effectLst/>
                <a:latin typeface="Söhne"/>
              </a:rPr>
              <a:t>these</a:t>
            </a:r>
            <a:r>
              <a:rPr lang="fr-FR" b="0" i="0" dirty="0">
                <a:effectLst/>
                <a:latin typeface="Söhne"/>
              </a:rPr>
              <a:t> </a:t>
            </a:r>
            <a:r>
              <a:rPr lang="fr-FR" b="0" i="0" dirty="0" err="1">
                <a:effectLst/>
                <a:latin typeface="Söhne"/>
              </a:rPr>
              <a:t>models</a:t>
            </a:r>
            <a:r>
              <a:rPr lang="fr-FR" b="0" i="0" dirty="0">
                <a:effectLst/>
                <a:latin typeface="Söhne"/>
              </a:rPr>
              <a:t> </a:t>
            </a:r>
            <a:r>
              <a:rPr lang="fr-FR" b="0" i="0" dirty="0" err="1">
                <a:effectLst/>
                <a:latin typeface="Söhne"/>
              </a:rPr>
              <a:t>into</a:t>
            </a:r>
            <a:r>
              <a:rPr lang="fr-FR" b="0" i="0" dirty="0">
                <a:effectLst/>
                <a:latin typeface="Söhne"/>
              </a:rPr>
              <a:t> apps </a:t>
            </a:r>
            <a:r>
              <a:rPr lang="fr-FR" b="0" i="0" dirty="0" err="1">
                <a:effectLst/>
                <a:latin typeface="Söhne"/>
              </a:rPr>
              <a:t>that</a:t>
            </a:r>
            <a:r>
              <a:rPr lang="fr-FR" b="0" i="0" dirty="0">
                <a:effectLst/>
                <a:latin typeface="Söhne"/>
              </a:rPr>
              <a:t> </a:t>
            </a:r>
            <a:r>
              <a:rPr lang="fr-FR" b="0" i="0" dirty="0" err="1">
                <a:effectLst/>
                <a:latin typeface="Söhne"/>
              </a:rPr>
              <a:t>our</a:t>
            </a:r>
            <a:r>
              <a:rPr lang="fr-FR" b="0" i="0" dirty="0">
                <a:effectLst/>
                <a:latin typeface="Söhne"/>
              </a:rPr>
              <a:t> </a:t>
            </a:r>
            <a:r>
              <a:rPr lang="fr-FR" b="0" i="0" dirty="0" err="1">
                <a:effectLst/>
                <a:latin typeface="Söhne"/>
              </a:rPr>
              <a:t>customers</a:t>
            </a:r>
            <a:r>
              <a:rPr lang="fr-FR" b="0" i="0" dirty="0">
                <a:effectLst/>
                <a:latin typeface="Söhne"/>
              </a:rPr>
              <a:t> use."</a:t>
            </a:r>
          </a:p>
          <a:p>
            <a:pPr algn="l">
              <a:buFont typeface="Arial" panose="020B0604020202020204" pitchFamily="34" charset="0"/>
              <a:buChar char="•"/>
            </a:pPr>
            <a:r>
              <a:rPr lang="fr-FR" b="0" i="0" dirty="0">
                <a:effectLst/>
                <a:latin typeface="Söhne"/>
              </a:rPr>
              <a:t>"</a:t>
            </a:r>
            <a:r>
              <a:rPr lang="fr-FR" b="0" i="0" dirty="0" err="1">
                <a:effectLst/>
                <a:latin typeface="Söhne"/>
              </a:rPr>
              <a:t>I'll</a:t>
            </a:r>
            <a:r>
              <a:rPr lang="fr-FR" b="0" i="0" dirty="0">
                <a:effectLst/>
                <a:latin typeface="Söhne"/>
              </a:rPr>
              <a:t> </a:t>
            </a:r>
            <a:r>
              <a:rPr lang="fr-FR" b="0" i="0" dirty="0" err="1">
                <a:effectLst/>
                <a:latin typeface="Söhne"/>
              </a:rPr>
              <a:t>play</a:t>
            </a:r>
            <a:r>
              <a:rPr lang="fr-FR" b="0" i="0" dirty="0">
                <a:effectLst/>
                <a:latin typeface="Söhne"/>
              </a:rPr>
              <a:t> the </a:t>
            </a:r>
            <a:r>
              <a:rPr lang="fr-FR" b="0" i="0" dirty="0" err="1">
                <a:effectLst/>
                <a:latin typeface="Söhne"/>
              </a:rPr>
              <a:t>role</a:t>
            </a:r>
            <a:r>
              <a:rPr lang="fr-FR" b="0" i="0" dirty="0">
                <a:effectLst/>
                <a:latin typeface="Söhne"/>
              </a:rPr>
              <a:t> of Data </a:t>
            </a:r>
            <a:r>
              <a:rPr lang="fr-FR" b="0" i="0" dirty="0" err="1">
                <a:effectLst/>
                <a:latin typeface="Söhne"/>
              </a:rPr>
              <a:t>Scientist</a:t>
            </a:r>
            <a:r>
              <a:rPr lang="fr-FR" b="0" i="0" dirty="0">
                <a:effectLst/>
                <a:latin typeface="Söhne"/>
              </a:rPr>
              <a:t>, Julien the </a:t>
            </a:r>
            <a:r>
              <a:rPr lang="fr-FR" b="0" i="0" dirty="0" err="1">
                <a:effectLst/>
                <a:latin typeface="Söhne"/>
              </a:rPr>
              <a:t>role</a:t>
            </a:r>
            <a:r>
              <a:rPr lang="fr-FR" b="0" i="0" dirty="0">
                <a:effectLst/>
                <a:latin typeface="Söhne"/>
              </a:rPr>
              <a:t> of Platform </a:t>
            </a:r>
            <a:r>
              <a:rPr lang="fr-FR" b="0" i="0" dirty="0" err="1">
                <a:effectLst/>
                <a:latin typeface="Söhne"/>
              </a:rPr>
              <a:t>Engineer</a:t>
            </a:r>
            <a:r>
              <a:rPr lang="fr-FR" b="0" i="0" dirty="0">
                <a:effectLst/>
                <a:latin typeface="Söhne"/>
              </a:rPr>
              <a:t>, and </a:t>
            </a:r>
            <a:r>
              <a:rPr lang="fr-FR" b="0" i="0" dirty="0" err="1">
                <a:effectLst/>
                <a:latin typeface="Söhne"/>
              </a:rPr>
              <a:t>we</a:t>
            </a:r>
            <a:r>
              <a:rPr lang="fr-FR" b="0" i="0" dirty="0">
                <a:effectLst/>
                <a:latin typeface="Söhne"/>
              </a:rPr>
              <a:t> </a:t>
            </a:r>
            <a:r>
              <a:rPr lang="fr-FR" b="0" i="0" dirty="0" err="1">
                <a:effectLst/>
                <a:latin typeface="Söhne"/>
              </a:rPr>
              <a:t>will</a:t>
            </a:r>
            <a:r>
              <a:rPr lang="fr-FR" b="0" i="0" dirty="0">
                <a:effectLst/>
                <a:latin typeface="Söhne"/>
              </a:rPr>
              <a:t> show </a:t>
            </a:r>
            <a:r>
              <a:rPr lang="fr-FR" b="0" i="0" dirty="0" err="1">
                <a:effectLst/>
                <a:latin typeface="Söhne"/>
              </a:rPr>
              <a:t>you</a:t>
            </a:r>
            <a:r>
              <a:rPr lang="fr-FR" b="0" i="0" dirty="0">
                <a:effectLst/>
                <a:latin typeface="Söhne"/>
              </a:rPr>
              <a:t> </a:t>
            </a:r>
            <a:r>
              <a:rPr lang="fr-FR" b="0" i="0" dirty="0" err="1">
                <a:effectLst/>
                <a:latin typeface="Söhne"/>
              </a:rPr>
              <a:t>from</a:t>
            </a:r>
            <a:r>
              <a:rPr lang="fr-FR" b="0" i="0" dirty="0">
                <a:effectLst/>
                <a:latin typeface="Söhne"/>
              </a:rPr>
              <a:t> start to finish how </a:t>
            </a:r>
            <a:r>
              <a:rPr lang="fr-FR" b="0" i="0" dirty="0" err="1">
                <a:effectLst/>
                <a:latin typeface="Söhne"/>
              </a:rPr>
              <a:t>we</a:t>
            </a:r>
            <a:r>
              <a:rPr lang="fr-FR" b="0" i="0" dirty="0">
                <a:effectLst/>
                <a:latin typeface="Söhne"/>
              </a:rPr>
              <a:t> can </a:t>
            </a:r>
            <a:r>
              <a:rPr lang="fr-FR" b="0" i="0" dirty="0" err="1">
                <a:effectLst/>
                <a:latin typeface="Söhne"/>
              </a:rPr>
              <a:t>bring</a:t>
            </a:r>
            <a:r>
              <a:rPr lang="fr-FR" b="0" i="0" dirty="0">
                <a:effectLst/>
                <a:latin typeface="Söhne"/>
              </a:rPr>
              <a:t> a model to life and </a:t>
            </a:r>
            <a:r>
              <a:rPr lang="fr-FR" b="0" i="0" dirty="0" err="1">
                <a:effectLst/>
                <a:latin typeface="Söhne"/>
              </a:rPr>
              <a:t>into</a:t>
            </a:r>
            <a:r>
              <a:rPr lang="fr-FR" b="0" i="0" dirty="0">
                <a:effectLst/>
                <a:latin typeface="Söhne"/>
              </a:rPr>
              <a:t> use</a:t>
            </a:r>
          </a:p>
          <a:p>
            <a:pPr algn="l"/>
            <a:endParaRPr lang="en-US" dirty="0">
              <a:latin typeface="Metropolis"/>
            </a:endParaRPr>
          </a:p>
        </p:txBody>
      </p:sp>
      <p:sp>
        <p:nvSpPr>
          <p:cNvPr id="4" name="Slide Number Placeholder 3"/>
          <p:cNvSpPr>
            <a:spLocks noGrp="1"/>
          </p:cNvSpPr>
          <p:nvPr>
            <p:ph type="sldNum" sz="quarter" idx="5"/>
          </p:nvPr>
        </p:nvSpPr>
        <p:spPr/>
        <p:txBody>
          <a:bodyPr/>
          <a:lstStyle/>
          <a:p>
            <a:fld id="{9F4FBC3A-A12C-40F9-BB8D-BC30C7901396}" type="slidenum">
              <a:rPr lang="en-US" smtClean="0"/>
              <a:pPr/>
              <a:t>10</a:t>
            </a:fld>
            <a:endParaRPr lang="en-US"/>
          </a:p>
        </p:txBody>
      </p:sp>
    </p:spTree>
    <p:extLst>
      <p:ext uri="{BB962C8B-B14F-4D97-AF65-F5344CB8AC3E}">
        <p14:creationId xmlns:p14="http://schemas.microsoft.com/office/powerpoint/2010/main" val="809014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11</a:t>
            </a:fld>
            <a:endParaRPr lang="en-US"/>
          </a:p>
        </p:txBody>
      </p:sp>
    </p:spTree>
    <p:extLst>
      <p:ext uri="{BB962C8B-B14F-4D97-AF65-F5344CB8AC3E}">
        <p14:creationId xmlns:p14="http://schemas.microsoft.com/office/powerpoint/2010/main" val="2471036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effectLst/>
                <a:latin typeface="Söhne"/>
              </a:rPr>
              <a:t>"As </a:t>
            </a:r>
            <a:r>
              <a:rPr lang="fr-FR" b="0" i="0" dirty="0" err="1">
                <a:effectLst/>
                <a:latin typeface="Söhne"/>
              </a:rPr>
              <a:t>we</a:t>
            </a:r>
            <a:r>
              <a:rPr lang="fr-FR" b="0" i="0" dirty="0">
                <a:effectLst/>
                <a:latin typeface="Söhne"/>
              </a:rPr>
              <a:t> wrap up, </a:t>
            </a:r>
            <a:r>
              <a:rPr lang="fr-FR" b="0" i="0" dirty="0" err="1">
                <a:effectLst/>
                <a:latin typeface="Söhne"/>
              </a:rPr>
              <a:t>I'd</a:t>
            </a:r>
            <a:r>
              <a:rPr lang="fr-FR" b="0" i="0" dirty="0">
                <a:effectLst/>
                <a:latin typeface="Söhne"/>
              </a:rPr>
              <a:t> like to </a:t>
            </a:r>
            <a:r>
              <a:rPr lang="fr-FR" b="0" i="0" dirty="0" err="1">
                <a:effectLst/>
                <a:latin typeface="Söhne"/>
              </a:rPr>
              <a:t>leave</a:t>
            </a:r>
            <a:r>
              <a:rPr lang="fr-FR" b="0" i="0" dirty="0">
                <a:effectLst/>
                <a:latin typeface="Söhne"/>
              </a:rPr>
              <a:t> </a:t>
            </a:r>
            <a:r>
              <a:rPr lang="fr-FR" b="0" i="0" dirty="0" err="1">
                <a:effectLst/>
                <a:latin typeface="Söhne"/>
              </a:rPr>
              <a:t>you</a:t>
            </a:r>
            <a:r>
              <a:rPr lang="fr-FR" b="0" i="0" dirty="0">
                <a:effectLst/>
                <a:latin typeface="Söhne"/>
              </a:rPr>
              <a:t> </a:t>
            </a:r>
            <a:r>
              <a:rPr lang="fr-FR" b="0" i="0" dirty="0" err="1">
                <a:effectLst/>
                <a:latin typeface="Söhne"/>
              </a:rPr>
              <a:t>with</a:t>
            </a:r>
            <a:r>
              <a:rPr lang="fr-FR" b="0" i="0" dirty="0">
                <a:effectLst/>
                <a:latin typeface="Söhne"/>
              </a:rPr>
              <a:t> </a:t>
            </a:r>
            <a:r>
              <a:rPr lang="fr-FR" b="0" i="0" dirty="0" err="1">
                <a:effectLst/>
                <a:latin typeface="Söhne"/>
              </a:rPr>
              <a:t>some</a:t>
            </a:r>
            <a:r>
              <a:rPr lang="fr-FR" b="0" i="0" dirty="0">
                <a:effectLst/>
                <a:latin typeface="Söhne"/>
              </a:rPr>
              <a:t> </a:t>
            </a:r>
            <a:r>
              <a:rPr lang="fr-FR" b="0" i="0" dirty="0" err="1">
                <a:effectLst/>
                <a:latin typeface="Söhne"/>
              </a:rPr>
              <a:t>resources</a:t>
            </a:r>
            <a:r>
              <a:rPr lang="fr-FR" b="0" i="0" dirty="0">
                <a:effectLst/>
                <a:latin typeface="Söhne"/>
              </a:rPr>
              <a:t> </a:t>
            </a:r>
            <a:r>
              <a:rPr lang="fr-FR" b="0" i="0" dirty="0" err="1">
                <a:effectLst/>
                <a:latin typeface="Söhne"/>
              </a:rPr>
              <a:t>that</a:t>
            </a:r>
            <a:r>
              <a:rPr lang="fr-FR" b="0" i="0" dirty="0">
                <a:effectLst/>
                <a:latin typeface="Söhne"/>
              </a:rPr>
              <a:t> can </a:t>
            </a:r>
            <a:r>
              <a:rPr lang="fr-FR" b="0" i="0" dirty="0" err="1">
                <a:effectLst/>
                <a:latin typeface="Söhne"/>
              </a:rPr>
              <a:t>further</a:t>
            </a:r>
            <a:r>
              <a:rPr lang="fr-FR" b="0" i="0" dirty="0">
                <a:effectLst/>
                <a:latin typeface="Söhne"/>
              </a:rPr>
              <a:t> </a:t>
            </a:r>
            <a:r>
              <a:rPr lang="fr-FR" b="0" i="0" dirty="0" err="1">
                <a:effectLst/>
                <a:latin typeface="Söhne"/>
              </a:rPr>
              <a:t>enhance</a:t>
            </a:r>
            <a:r>
              <a:rPr lang="fr-FR" b="0" i="0" dirty="0">
                <a:effectLst/>
                <a:latin typeface="Söhne"/>
              </a:rPr>
              <a:t> </a:t>
            </a:r>
            <a:r>
              <a:rPr lang="fr-FR" b="0" i="0" dirty="0" err="1">
                <a:effectLst/>
                <a:latin typeface="Söhne"/>
              </a:rPr>
              <a:t>your</a:t>
            </a:r>
            <a:r>
              <a:rPr lang="fr-FR" b="0" i="0" dirty="0">
                <a:effectLst/>
                <a:latin typeface="Söhne"/>
              </a:rPr>
              <a:t> </a:t>
            </a:r>
            <a:r>
              <a:rPr lang="fr-FR" b="0" i="0" dirty="0" err="1">
                <a:effectLst/>
                <a:latin typeface="Söhne"/>
              </a:rPr>
              <a:t>understanding</a:t>
            </a:r>
            <a:r>
              <a:rPr lang="fr-FR" b="0" i="0" dirty="0">
                <a:effectLst/>
                <a:latin typeface="Söhne"/>
              </a:rPr>
              <a:t> and application of the concepts and </a:t>
            </a:r>
            <a:r>
              <a:rPr lang="fr-FR" b="0" i="0" dirty="0" err="1">
                <a:effectLst/>
                <a:latin typeface="Söhne"/>
              </a:rPr>
              <a:t>tools</a:t>
            </a:r>
            <a:r>
              <a:rPr lang="fr-FR" b="0" i="0" dirty="0">
                <a:effectLst/>
                <a:latin typeface="Söhne"/>
              </a:rPr>
              <a:t> </a:t>
            </a:r>
            <a:r>
              <a:rPr lang="fr-FR" b="0" i="0" dirty="0" err="1">
                <a:effectLst/>
                <a:latin typeface="Söhne"/>
              </a:rPr>
              <a:t>we've</a:t>
            </a:r>
            <a:r>
              <a:rPr lang="fr-FR" b="0" i="0" dirty="0">
                <a:effectLst/>
                <a:latin typeface="Söhne"/>
              </a:rPr>
              <a:t> </a:t>
            </a:r>
            <a:r>
              <a:rPr lang="fr-FR" b="0" i="0" dirty="0" err="1">
                <a:effectLst/>
                <a:latin typeface="Söhne"/>
              </a:rPr>
              <a:t>discussed</a:t>
            </a:r>
            <a:r>
              <a:rPr lang="fr-FR" b="0" i="0" dirty="0">
                <a:effectLst/>
                <a:latin typeface="Söhne"/>
              </a:rPr>
              <a:t> </a:t>
            </a:r>
            <a:r>
              <a:rPr lang="fr-FR" b="0" i="0" dirty="0" err="1">
                <a:effectLst/>
                <a:latin typeface="Söhne"/>
              </a:rPr>
              <a:t>today</a:t>
            </a:r>
            <a:r>
              <a:rPr lang="fr-FR" b="0" i="0" dirty="0">
                <a:effectLst/>
                <a:latin typeface="Söhne"/>
              </a:rPr>
              <a:t>.</a:t>
            </a:r>
          </a:p>
          <a:p>
            <a:pPr algn="l"/>
            <a:r>
              <a:rPr lang="fr-FR" b="0" i="0" dirty="0">
                <a:effectLst/>
                <a:latin typeface="Söhne"/>
              </a:rPr>
              <a:t>First, </a:t>
            </a:r>
            <a:r>
              <a:rPr lang="fr-FR" b="0" i="0" dirty="0" err="1">
                <a:effectLst/>
                <a:latin typeface="Söhne"/>
              </a:rPr>
              <a:t>we</a:t>
            </a:r>
            <a:r>
              <a:rPr lang="fr-FR" b="0" i="0" dirty="0">
                <a:effectLst/>
                <a:latin typeface="Söhne"/>
              </a:rPr>
              <a:t> have the source code for the </a:t>
            </a:r>
            <a:r>
              <a:rPr lang="fr-FR" b="0" i="0" dirty="0" err="1">
                <a:effectLst/>
                <a:latin typeface="Söhne"/>
              </a:rPr>
              <a:t>MLOps</a:t>
            </a:r>
            <a:r>
              <a:rPr lang="fr-FR" b="0" i="0" dirty="0">
                <a:effectLst/>
                <a:latin typeface="Söhne"/>
              </a:rPr>
              <a:t> </a:t>
            </a:r>
            <a:r>
              <a:rPr lang="fr-FR" b="0" i="0" dirty="0" err="1">
                <a:effectLst/>
                <a:latin typeface="Söhne"/>
              </a:rPr>
              <a:t>demo</a:t>
            </a:r>
            <a:r>
              <a:rPr lang="fr-FR" b="0" i="0" dirty="0">
                <a:effectLst/>
                <a:latin typeface="Söhne"/>
              </a:rPr>
              <a:t> </a:t>
            </a:r>
            <a:r>
              <a:rPr lang="fr-FR" b="0" i="0" dirty="0" err="1">
                <a:effectLst/>
                <a:latin typeface="Söhne"/>
              </a:rPr>
              <a:t>with</a:t>
            </a:r>
            <a:r>
              <a:rPr lang="fr-FR" b="0" i="0" dirty="0">
                <a:effectLst/>
                <a:latin typeface="Söhne"/>
              </a:rPr>
              <a:t> VAC and TAP </a:t>
            </a:r>
            <a:r>
              <a:rPr lang="fr-FR" b="0" i="0" dirty="0" err="1">
                <a:effectLst/>
                <a:latin typeface="Söhne"/>
              </a:rPr>
              <a:t>we</a:t>
            </a:r>
            <a:r>
              <a:rPr lang="fr-FR" b="0" i="0" dirty="0">
                <a:effectLst/>
                <a:latin typeface="Söhne"/>
              </a:rPr>
              <a:t> </a:t>
            </a:r>
            <a:r>
              <a:rPr lang="fr-FR" b="0" i="0" dirty="0" err="1">
                <a:effectLst/>
                <a:latin typeface="Söhne"/>
              </a:rPr>
              <a:t>did</a:t>
            </a:r>
            <a:r>
              <a:rPr lang="fr-FR" b="0" i="0" dirty="0">
                <a:effectLst/>
                <a:latin typeface="Söhne"/>
              </a:rPr>
              <a:t>..</a:t>
            </a:r>
          </a:p>
          <a:p>
            <a:pPr algn="l"/>
            <a:r>
              <a:rPr lang="fr-FR" b="0" i="0" dirty="0">
                <a:effectLst/>
                <a:latin typeface="Söhne"/>
              </a:rPr>
              <a:t>Next, </a:t>
            </a:r>
            <a:r>
              <a:rPr lang="fr-FR" b="0" i="0" dirty="0" err="1">
                <a:effectLst/>
                <a:latin typeface="Söhne"/>
              </a:rPr>
              <a:t>we</a:t>
            </a:r>
            <a:r>
              <a:rPr lang="fr-FR" b="0" i="0" dirty="0">
                <a:effectLst/>
                <a:latin typeface="Söhne"/>
              </a:rPr>
              <a:t> have the Image Classification Python Accelerator for TAP. This </a:t>
            </a:r>
            <a:r>
              <a:rPr lang="fr-FR" b="0" i="0" dirty="0" err="1">
                <a:effectLst/>
                <a:latin typeface="Söhne"/>
              </a:rPr>
              <a:t>resource</a:t>
            </a:r>
            <a:r>
              <a:rPr lang="fr-FR" b="0" i="0" dirty="0">
                <a:effectLst/>
                <a:latin typeface="Söhne"/>
              </a:rPr>
              <a:t> </a:t>
            </a:r>
            <a:r>
              <a:rPr lang="fr-FR" b="0" i="0" dirty="0" err="1">
                <a:effectLst/>
                <a:latin typeface="Söhne"/>
              </a:rPr>
              <a:t>is</a:t>
            </a:r>
            <a:r>
              <a:rPr lang="fr-FR" b="0" i="0" dirty="0">
                <a:effectLst/>
                <a:latin typeface="Söhne"/>
              </a:rPr>
              <a:t> excellent for </a:t>
            </a:r>
            <a:r>
              <a:rPr lang="fr-FR" b="0" i="0" dirty="0" err="1">
                <a:effectLst/>
                <a:latin typeface="Söhne"/>
              </a:rPr>
              <a:t>those</a:t>
            </a:r>
            <a:r>
              <a:rPr lang="fr-FR" b="0" i="0" dirty="0">
                <a:effectLst/>
                <a:latin typeface="Söhne"/>
              </a:rPr>
              <a:t> </a:t>
            </a:r>
            <a:r>
              <a:rPr lang="fr-FR" b="0" i="0" dirty="0" err="1">
                <a:effectLst/>
                <a:latin typeface="Söhne"/>
              </a:rPr>
              <a:t>interested</a:t>
            </a:r>
            <a:r>
              <a:rPr lang="fr-FR" b="0" i="0" dirty="0">
                <a:effectLst/>
                <a:latin typeface="Söhne"/>
              </a:rPr>
              <a:t> in </a:t>
            </a:r>
            <a:r>
              <a:rPr lang="fr-FR" b="0" i="0" dirty="0" err="1">
                <a:effectLst/>
                <a:latin typeface="Söhne"/>
              </a:rPr>
              <a:t>deep</a:t>
            </a:r>
            <a:r>
              <a:rPr lang="fr-FR" b="0" i="0" dirty="0">
                <a:effectLst/>
                <a:latin typeface="Söhne"/>
              </a:rPr>
              <a:t> </a:t>
            </a:r>
            <a:r>
              <a:rPr lang="fr-FR" b="0" i="0" dirty="0" err="1">
                <a:effectLst/>
                <a:latin typeface="Söhne"/>
              </a:rPr>
              <a:t>diving</a:t>
            </a:r>
            <a:r>
              <a:rPr lang="fr-FR" b="0" i="0" dirty="0">
                <a:effectLst/>
                <a:latin typeface="Söhne"/>
              </a:rPr>
              <a:t> </a:t>
            </a:r>
            <a:r>
              <a:rPr lang="fr-FR" b="0" i="0" dirty="0" err="1">
                <a:effectLst/>
                <a:latin typeface="Söhne"/>
              </a:rPr>
              <a:t>into</a:t>
            </a:r>
            <a:r>
              <a:rPr lang="fr-FR" b="0" i="0" dirty="0">
                <a:effectLst/>
                <a:latin typeface="Söhne"/>
              </a:rPr>
              <a:t> image classification </a:t>
            </a:r>
            <a:r>
              <a:rPr lang="fr-FR" b="0" i="0" dirty="0" err="1">
                <a:effectLst/>
                <a:latin typeface="Söhne"/>
              </a:rPr>
              <a:t>using</a:t>
            </a:r>
            <a:r>
              <a:rPr lang="fr-FR" b="0" i="0" dirty="0">
                <a:effectLst/>
                <a:latin typeface="Söhne"/>
              </a:rPr>
              <a:t> Python in the TAP </a:t>
            </a:r>
            <a:r>
              <a:rPr lang="fr-FR" b="0" i="0" dirty="0" err="1">
                <a:effectLst/>
                <a:latin typeface="Söhne"/>
              </a:rPr>
              <a:t>environment</a:t>
            </a:r>
            <a:r>
              <a:rPr lang="fr-FR" b="0" i="0" dirty="0">
                <a:effectLst/>
                <a:latin typeface="Söhne"/>
              </a:rPr>
              <a:t>.</a:t>
            </a:r>
          </a:p>
          <a:p>
            <a:pPr algn="l"/>
            <a:r>
              <a:rPr lang="fr-FR" b="0" i="0" dirty="0" err="1">
                <a:effectLst/>
                <a:latin typeface="Söhne"/>
              </a:rPr>
              <a:t>Then</a:t>
            </a:r>
            <a:r>
              <a:rPr lang="fr-FR" b="0" i="0" dirty="0">
                <a:effectLst/>
                <a:latin typeface="Söhne"/>
              </a:rPr>
              <a:t> </a:t>
            </a:r>
            <a:r>
              <a:rPr lang="fr-FR" b="0" i="0" dirty="0" err="1">
                <a:effectLst/>
                <a:latin typeface="Söhne"/>
              </a:rPr>
              <a:t>we</a:t>
            </a:r>
            <a:r>
              <a:rPr lang="fr-FR" b="0" i="0" dirty="0">
                <a:effectLst/>
                <a:latin typeface="Söhne"/>
              </a:rPr>
              <a:t> have the </a:t>
            </a:r>
            <a:r>
              <a:rPr lang="fr-FR" b="0" i="0" dirty="0" err="1">
                <a:effectLst/>
                <a:latin typeface="Söhne"/>
              </a:rPr>
              <a:t>video</a:t>
            </a:r>
            <a:r>
              <a:rPr lang="fr-FR" b="0" i="0" dirty="0">
                <a:effectLst/>
                <a:latin typeface="Söhne"/>
              </a:rPr>
              <a:t> recognition </a:t>
            </a:r>
            <a:r>
              <a:rPr lang="fr-FR" b="0" i="0" dirty="0" err="1">
                <a:effectLst/>
                <a:latin typeface="Söhne"/>
              </a:rPr>
              <a:t>based</a:t>
            </a:r>
            <a:r>
              <a:rPr lang="fr-FR" b="0" i="0" dirty="0">
                <a:effectLst/>
                <a:latin typeface="Söhne"/>
              </a:rPr>
              <a:t> on </a:t>
            </a:r>
            <a:r>
              <a:rPr lang="fr-FR" b="0" i="0" dirty="0" err="1">
                <a:effectLst/>
                <a:latin typeface="Söhne"/>
              </a:rPr>
              <a:t>Node.js</a:t>
            </a:r>
            <a:r>
              <a:rPr lang="fr-FR" b="0" i="0" dirty="0">
                <a:effectLst/>
                <a:latin typeface="Söhne"/>
              </a:rPr>
              <a:t> Accelerator. </a:t>
            </a:r>
          </a:p>
          <a:p>
            <a:pPr algn="l"/>
            <a:r>
              <a:rPr lang="fr-FR" b="0" i="0" dirty="0" err="1">
                <a:effectLst/>
                <a:latin typeface="Söhne"/>
              </a:rPr>
              <a:t>Lastly</a:t>
            </a:r>
            <a:r>
              <a:rPr lang="fr-FR" b="0" i="0" dirty="0">
                <a:effectLst/>
                <a:latin typeface="Söhne"/>
              </a:rPr>
              <a:t>, </a:t>
            </a:r>
            <a:r>
              <a:rPr lang="fr-FR" b="0" i="0" dirty="0" err="1">
                <a:effectLst/>
                <a:latin typeface="Söhne"/>
              </a:rPr>
              <a:t>we</a:t>
            </a:r>
            <a:r>
              <a:rPr lang="fr-FR" b="0" i="0" dirty="0">
                <a:effectLst/>
                <a:latin typeface="Söhne"/>
              </a:rPr>
              <a:t> have the </a:t>
            </a:r>
            <a:r>
              <a:rPr lang="fr-FR" b="0" i="0" dirty="0" err="1">
                <a:effectLst/>
                <a:latin typeface="Söhne"/>
              </a:rPr>
              <a:t>Text</a:t>
            </a:r>
            <a:r>
              <a:rPr lang="fr-FR" b="0" i="0" dirty="0">
                <a:effectLst/>
                <a:latin typeface="Söhne"/>
              </a:rPr>
              <a:t> </a:t>
            </a:r>
            <a:r>
              <a:rPr lang="fr-FR" b="0" i="0" dirty="0" err="1">
                <a:effectLst/>
                <a:latin typeface="Söhne"/>
              </a:rPr>
              <a:t>Analysis</a:t>
            </a:r>
            <a:r>
              <a:rPr lang="fr-FR" b="0" i="0" dirty="0">
                <a:effectLst/>
                <a:latin typeface="Söhne"/>
              </a:rPr>
              <a:t> Accelerator </a:t>
            </a:r>
            <a:r>
              <a:rPr lang="fr-FR" b="0" i="0" dirty="0" err="1">
                <a:effectLst/>
                <a:latin typeface="Söhne"/>
              </a:rPr>
              <a:t>with</a:t>
            </a:r>
            <a:r>
              <a:rPr lang="fr-FR" b="0" i="0" dirty="0">
                <a:effectLst/>
                <a:latin typeface="Söhne"/>
              </a:rPr>
              <a:t> </a:t>
            </a:r>
            <a:r>
              <a:rPr lang="fr-FR" b="0" i="0" dirty="0" err="1">
                <a:effectLst/>
                <a:latin typeface="Söhne"/>
              </a:rPr>
              <a:t>Node.js</a:t>
            </a:r>
            <a:r>
              <a:rPr lang="fr-FR" b="0" i="0" dirty="0">
                <a:effectLst/>
                <a:latin typeface="Söhne"/>
              </a:rPr>
              <a:t>. </a:t>
            </a:r>
          </a:p>
          <a:p>
            <a:pPr algn="l"/>
            <a:r>
              <a:rPr lang="fr-FR" b="0" i="0" dirty="0">
                <a:effectLst/>
                <a:latin typeface="Söhne"/>
              </a:rPr>
              <a:t>All </a:t>
            </a:r>
            <a:r>
              <a:rPr lang="fr-FR" b="0" i="0" dirty="0" err="1">
                <a:effectLst/>
                <a:latin typeface="Söhne"/>
              </a:rPr>
              <a:t>these</a:t>
            </a:r>
            <a:r>
              <a:rPr lang="fr-FR" b="0" i="0" dirty="0">
                <a:effectLst/>
                <a:latin typeface="Söhne"/>
              </a:rPr>
              <a:t> </a:t>
            </a:r>
            <a:r>
              <a:rPr lang="fr-FR" b="0" i="0" dirty="0" err="1">
                <a:effectLst/>
                <a:latin typeface="Söhne"/>
              </a:rPr>
              <a:t>resources</a:t>
            </a:r>
            <a:r>
              <a:rPr lang="fr-FR" b="0" i="0" dirty="0">
                <a:effectLst/>
                <a:latin typeface="Söhne"/>
              </a:rPr>
              <a:t> are </a:t>
            </a:r>
            <a:r>
              <a:rPr lang="fr-FR" b="0" i="0" dirty="0" err="1">
                <a:effectLst/>
                <a:latin typeface="Söhne"/>
              </a:rPr>
              <a:t>designed</a:t>
            </a:r>
            <a:r>
              <a:rPr lang="fr-FR" b="0" i="0" dirty="0">
                <a:effectLst/>
                <a:latin typeface="Söhne"/>
              </a:rPr>
              <a:t> to </a:t>
            </a:r>
            <a:r>
              <a:rPr lang="fr-FR" b="0" i="0" dirty="0" err="1">
                <a:effectLst/>
                <a:latin typeface="Söhne"/>
              </a:rPr>
              <a:t>provide</a:t>
            </a:r>
            <a:r>
              <a:rPr lang="fr-FR" b="0" i="0" dirty="0">
                <a:effectLst/>
                <a:latin typeface="Söhne"/>
              </a:rPr>
              <a:t> </a:t>
            </a:r>
            <a:r>
              <a:rPr lang="fr-FR" b="0" i="0" dirty="0" err="1">
                <a:effectLst/>
                <a:latin typeface="Söhne"/>
              </a:rPr>
              <a:t>you</a:t>
            </a:r>
            <a:r>
              <a:rPr lang="fr-FR" b="0" i="0" dirty="0">
                <a:effectLst/>
                <a:latin typeface="Söhne"/>
              </a:rPr>
              <a:t> </a:t>
            </a:r>
            <a:r>
              <a:rPr lang="fr-FR" b="0" i="0" dirty="0" err="1">
                <a:effectLst/>
                <a:latin typeface="Söhne"/>
              </a:rPr>
              <a:t>with</a:t>
            </a:r>
            <a:r>
              <a:rPr lang="fr-FR" b="0" i="0" dirty="0">
                <a:effectLst/>
                <a:latin typeface="Söhne"/>
              </a:rPr>
              <a:t> hands-on </a:t>
            </a:r>
            <a:r>
              <a:rPr lang="fr-FR" b="0" i="0" dirty="0" err="1">
                <a:effectLst/>
                <a:latin typeface="Söhne"/>
              </a:rPr>
              <a:t>experience</a:t>
            </a:r>
            <a:r>
              <a:rPr lang="fr-FR" b="0" i="0" dirty="0">
                <a:effectLst/>
                <a:latin typeface="Söhne"/>
              </a:rPr>
              <a:t> and </a:t>
            </a:r>
            <a:r>
              <a:rPr lang="fr-FR" b="0" i="0" dirty="0" err="1">
                <a:effectLst/>
                <a:latin typeface="Söhne"/>
              </a:rPr>
              <a:t>deeper</a:t>
            </a:r>
            <a:r>
              <a:rPr lang="fr-FR" b="0" i="0" dirty="0">
                <a:effectLst/>
                <a:latin typeface="Söhne"/>
              </a:rPr>
              <a:t> insights </a:t>
            </a:r>
            <a:r>
              <a:rPr lang="fr-FR" b="0" i="0" dirty="0" err="1">
                <a:effectLst/>
                <a:latin typeface="Söhne"/>
              </a:rPr>
              <a:t>into</a:t>
            </a:r>
            <a:r>
              <a:rPr lang="fr-FR" b="0" i="0" dirty="0">
                <a:effectLst/>
                <a:latin typeface="Söhne"/>
              </a:rPr>
              <a:t> the power of AI and </a:t>
            </a:r>
            <a:r>
              <a:rPr lang="fr-FR" b="0" i="0" dirty="0" err="1">
                <a:effectLst/>
                <a:latin typeface="Söhne"/>
              </a:rPr>
              <a:t>MLOps</a:t>
            </a:r>
            <a:r>
              <a:rPr lang="fr-FR" b="0" i="0" dirty="0">
                <a:effectLst/>
                <a:latin typeface="Söhne"/>
              </a:rPr>
              <a:t>. </a:t>
            </a:r>
            <a:endParaRPr lang="fr-FR" dirty="0"/>
          </a:p>
        </p:txBody>
      </p:sp>
      <p:sp>
        <p:nvSpPr>
          <p:cNvPr id="4" name="Espace réservé du numéro de diapositive 3"/>
          <p:cNvSpPr>
            <a:spLocks noGrp="1"/>
          </p:cNvSpPr>
          <p:nvPr>
            <p:ph type="sldNum" sz="quarter" idx="5"/>
          </p:nvPr>
        </p:nvSpPr>
        <p:spPr/>
        <p:txBody>
          <a:bodyPr/>
          <a:lstStyle/>
          <a:p>
            <a:fld id="{9F4FBC3A-A12C-40F9-BB8D-BC30C7901396}" type="slidenum">
              <a:rPr lang="en-US" smtClean="0"/>
              <a:pPr/>
              <a:t>12</a:t>
            </a:fld>
            <a:endParaRPr lang="en-US"/>
          </a:p>
        </p:txBody>
      </p:sp>
    </p:spTree>
    <p:extLst>
      <p:ext uri="{BB962C8B-B14F-4D97-AF65-F5344CB8AC3E}">
        <p14:creationId xmlns:p14="http://schemas.microsoft.com/office/powerpoint/2010/main" val="1424879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rPr>
              <a:t>Thank you all for your time and attention today. It's been a pleasure discussing these exciting developments in AI and </a:t>
            </a:r>
            <a:r>
              <a:rPr lang="en-US" err="1">
                <a:latin typeface="Metropolis"/>
              </a:rPr>
              <a:t>MLOps</a:t>
            </a:r>
            <a:r>
              <a:rPr lang="en-US">
                <a:latin typeface="Metropolis"/>
              </a:rPr>
              <a:t> with you. For any further inquiries or a deeper discussion, please don't hesitate to reach out to us</a:t>
            </a:r>
          </a:p>
        </p:txBody>
      </p:sp>
      <p:sp>
        <p:nvSpPr>
          <p:cNvPr id="4" name="Slide Number Placeholder 3"/>
          <p:cNvSpPr>
            <a:spLocks noGrp="1"/>
          </p:cNvSpPr>
          <p:nvPr>
            <p:ph type="sldNum" sz="quarter" idx="5"/>
          </p:nvPr>
        </p:nvSpPr>
        <p:spPr/>
        <p:txBody>
          <a:bodyPr/>
          <a:lstStyle/>
          <a:p>
            <a:fld id="{9F4FBC3A-A12C-40F9-BB8D-BC30C7901396}" type="slidenum">
              <a:rPr lang="en-US" smtClean="0"/>
              <a:pPr/>
              <a:t>13</a:t>
            </a:fld>
            <a:endParaRPr lang="en-US"/>
          </a:p>
        </p:txBody>
      </p:sp>
    </p:spTree>
    <p:extLst>
      <p:ext uri="{BB962C8B-B14F-4D97-AF65-F5344CB8AC3E}">
        <p14:creationId xmlns:p14="http://schemas.microsoft.com/office/powerpoint/2010/main" val="38596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3200" dirty="0">
                <a:latin typeface="Metropolis"/>
              </a:rPr>
              <a:t>Julien is an SE and he is the Tanzu subject Lead for VMware Tanzu Application Catalog. So don't hesitate to ask him, if you have some questions about the VAC product.</a:t>
            </a:r>
          </a:p>
          <a:p>
            <a:endParaRPr lang="en-US" sz="3200" dirty="0">
              <a:latin typeface="Metropolis"/>
            </a:endParaRPr>
          </a:p>
          <a:p>
            <a:r>
              <a:rPr lang="en-US" sz="3200" dirty="0">
                <a:latin typeface="Metropolis"/>
              </a:rPr>
              <a:t> And Julien I'm very happy to do this presentation with you my friend.</a:t>
            </a:r>
            <a:endParaRPr lang="en-US" sz="3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2821085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err="1">
                <a:effectLst/>
                <a:latin typeface="Söhne"/>
              </a:rPr>
              <a:t>Before</a:t>
            </a:r>
            <a:r>
              <a:rPr lang="fr-FR" b="0" i="0" dirty="0">
                <a:effectLst/>
                <a:latin typeface="Söhne"/>
              </a:rPr>
              <a:t> </a:t>
            </a:r>
            <a:r>
              <a:rPr lang="fr-FR" b="0" i="0" dirty="0" err="1">
                <a:effectLst/>
                <a:latin typeface="Söhne"/>
              </a:rPr>
              <a:t>we</a:t>
            </a:r>
            <a:r>
              <a:rPr lang="fr-FR" b="0" i="0" dirty="0">
                <a:effectLst/>
                <a:latin typeface="Söhne"/>
              </a:rPr>
              <a:t> dive </a:t>
            </a:r>
            <a:r>
              <a:rPr lang="fr-FR" b="0" i="0" dirty="0" err="1">
                <a:effectLst/>
                <a:latin typeface="Söhne"/>
              </a:rPr>
              <a:t>into</a:t>
            </a:r>
            <a:r>
              <a:rPr lang="fr-FR" b="0" i="0" dirty="0">
                <a:effectLst/>
                <a:latin typeface="Söhne"/>
              </a:rPr>
              <a:t> the </a:t>
            </a:r>
            <a:r>
              <a:rPr lang="fr-FR" b="0" i="0" dirty="0" err="1">
                <a:effectLst/>
                <a:latin typeface="Söhne"/>
              </a:rPr>
              <a:t>details</a:t>
            </a:r>
            <a:r>
              <a:rPr lang="fr-FR" b="0" i="0" dirty="0">
                <a:effectLst/>
                <a:latin typeface="Söhne"/>
              </a:rPr>
              <a:t>, </a:t>
            </a:r>
            <a:r>
              <a:rPr lang="fr-FR" b="0" i="0" dirty="0" err="1">
                <a:effectLst/>
                <a:latin typeface="Söhne"/>
              </a:rPr>
              <a:t>let’s</a:t>
            </a:r>
            <a:r>
              <a:rPr lang="fr-FR" b="0" i="0" dirty="0">
                <a:effectLst/>
                <a:latin typeface="Söhne"/>
              </a:rPr>
              <a:t> look at the agenda.</a:t>
            </a:r>
          </a:p>
          <a:p>
            <a:pPr algn="l"/>
            <a:endParaRPr lang="fr-FR" b="0" i="0" dirty="0">
              <a:effectLst/>
              <a:latin typeface="Söhne"/>
            </a:endParaRPr>
          </a:p>
          <a:p>
            <a:pPr algn="l"/>
            <a:r>
              <a:rPr lang="fr-FR" b="0" i="0" dirty="0">
                <a:effectLst/>
                <a:latin typeface="Söhne"/>
              </a:rPr>
              <a:t>I </a:t>
            </a:r>
            <a:r>
              <a:rPr lang="fr-FR" b="0" i="0" dirty="0" err="1">
                <a:effectLst/>
                <a:latin typeface="Söhne"/>
              </a:rPr>
              <a:t>will</a:t>
            </a:r>
            <a:r>
              <a:rPr lang="fr-FR" b="0" i="0" dirty="0">
                <a:effectLst/>
                <a:latin typeface="Söhne"/>
              </a:rPr>
              <a:t> start </a:t>
            </a:r>
            <a:r>
              <a:rPr lang="fr-FR" b="0" i="0" dirty="0" err="1">
                <a:effectLst/>
                <a:latin typeface="Söhne"/>
              </a:rPr>
              <a:t>with</a:t>
            </a:r>
            <a:r>
              <a:rPr lang="fr-FR" b="0" i="0" dirty="0">
                <a:effectLst/>
                <a:latin typeface="Söhne"/>
              </a:rPr>
              <a:t> a brief introduction to set the stage.</a:t>
            </a:r>
          </a:p>
          <a:p>
            <a:pPr algn="l"/>
            <a:r>
              <a:rPr lang="fr-FR" b="0" i="0" dirty="0" err="1">
                <a:effectLst/>
                <a:latin typeface="Söhne"/>
              </a:rPr>
              <a:t>Then</a:t>
            </a:r>
            <a:r>
              <a:rPr lang="fr-FR" b="0" i="0" dirty="0">
                <a:effectLst/>
                <a:latin typeface="Söhne"/>
              </a:rPr>
              <a:t> I </a:t>
            </a:r>
            <a:r>
              <a:rPr lang="fr-FR" b="0" i="0" dirty="0" err="1">
                <a:effectLst/>
                <a:latin typeface="Söhne"/>
              </a:rPr>
              <a:t>will</a:t>
            </a:r>
            <a:r>
              <a:rPr lang="fr-FR" b="0" i="0" dirty="0">
                <a:effectLst/>
                <a:latin typeface="Söhne"/>
              </a:rPr>
              <a:t> </a:t>
            </a:r>
            <a:r>
              <a:rPr lang="fr-FR" b="0" i="0" dirty="0" err="1">
                <a:effectLst/>
                <a:latin typeface="Söhne"/>
              </a:rPr>
              <a:t>explain</a:t>
            </a:r>
            <a:r>
              <a:rPr lang="fr-FR" b="0" i="0" dirty="0">
                <a:effectLst/>
                <a:latin typeface="Söhne"/>
              </a:rPr>
              <a:t> the key </a:t>
            </a:r>
            <a:r>
              <a:rPr lang="fr-FR" b="0" i="0" dirty="0" err="1">
                <a:effectLst/>
                <a:latin typeface="Söhne"/>
              </a:rPr>
              <a:t>differences</a:t>
            </a:r>
            <a:r>
              <a:rPr lang="fr-FR" b="0" i="0" dirty="0">
                <a:effectLst/>
                <a:latin typeface="Söhne"/>
              </a:rPr>
              <a:t> and the unique value </a:t>
            </a:r>
            <a:r>
              <a:rPr lang="fr-FR" b="0" i="0" dirty="0" err="1">
                <a:effectLst/>
                <a:latin typeface="Söhne"/>
              </a:rPr>
              <a:t>that</a:t>
            </a:r>
            <a:r>
              <a:rPr lang="fr-FR" b="0" i="0" dirty="0">
                <a:effectLst/>
                <a:latin typeface="Söhne"/>
              </a:rPr>
              <a:t> </a:t>
            </a:r>
            <a:r>
              <a:rPr lang="fr-FR" b="0" i="0" dirty="0" err="1">
                <a:effectLst/>
                <a:latin typeface="Söhne"/>
              </a:rPr>
              <a:t>MLOps</a:t>
            </a:r>
            <a:r>
              <a:rPr lang="fr-FR" b="0" i="0" dirty="0">
                <a:effectLst/>
                <a:latin typeface="Söhne"/>
              </a:rPr>
              <a:t> </a:t>
            </a:r>
            <a:r>
              <a:rPr lang="fr-FR" b="0" i="0" dirty="0" err="1">
                <a:effectLst/>
                <a:latin typeface="Söhne"/>
              </a:rPr>
              <a:t>brings</a:t>
            </a:r>
            <a:r>
              <a:rPr lang="fr-FR" b="0" i="0" dirty="0">
                <a:effectLst/>
                <a:latin typeface="Söhne"/>
              </a:rPr>
              <a:t>.</a:t>
            </a:r>
          </a:p>
          <a:p>
            <a:pPr algn="l"/>
            <a:r>
              <a:rPr lang="fr-FR" b="0" i="0" dirty="0">
                <a:effectLst/>
                <a:latin typeface="Söhne"/>
              </a:rPr>
              <a:t>Julien and I </a:t>
            </a:r>
            <a:r>
              <a:rPr lang="fr-FR" b="0" i="0" dirty="0" err="1">
                <a:effectLst/>
                <a:latin typeface="Söhne"/>
              </a:rPr>
              <a:t>will</a:t>
            </a:r>
            <a:r>
              <a:rPr lang="fr-FR" b="0" i="0" dirty="0">
                <a:effectLst/>
                <a:latin typeface="Söhne"/>
              </a:rPr>
              <a:t> do A hands-on </a:t>
            </a:r>
            <a:r>
              <a:rPr lang="fr-FR" b="0" i="0" dirty="0" err="1">
                <a:effectLst/>
                <a:latin typeface="Söhne"/>
              </a:rPr>
              <a:t>demonstration</a:t>
            </a:r>
            <a:r>
              <a:rPr lang="fr-FR" b="0" i="0" dirty="0">
                <a:effectLst/>
                <a:latin typeface="Söhne"/>
              </a:rPr>
              <a:t> of how the VMware Application </a:t>
            </a:r>
            <a:r>
              <a:rPr lang="fr-FR" b="0" i="0" dirty="0" err="1">
                <a:effectLst/>
                <a:latin typeface="Söhne"/>
              </a:rPr>
              <a:t>Catalog</a:t>
            </a:r>
            <a:r>
              <a:rPr lang="fr-FR" b="0" i="0" dirty="0">
                <a:effectLst/>
                <a:latin typeface="Söhne"/>
              </a:rPr>
              <a:t> can </a:t>
            </a:r>
            <a:r>
              <a:rPr lang="fr-FR" b="0" i="0" dirty="0" err="1">
                <a:effectLst/>
                <a:latin typeface="Söhne"/>
              </a:rPr>
              <a:t>be</a:t>
            </a:r>
            <a:r>
              <a:rPr lang="fr-FR" b="0" i="0" dirty="0">
                <a:effectLst/>
                <a:latin typeface="Söhne"/>
              </a:rPr>
              <a:t> use to </a:t>
            </a:r>
            <a:r>
              <a:rPr lang="fr-FR" b="0" i="0" dirty="0" err="1">
                <a:effectLst/>
                <a:latin typeface="Söhne"/>
              </a:rPr>
              <a:t>deploy</a:t>
            </a:r>
            <a:r>
              <a:rPr lang="fr-FR" b="0" i="0" dirty="0">
                <a:effectLst/>
                <a:latin typeface="Söhne"/>
              </a:rPr>
              <a:t> the </a:t>
            </a:r>
            <a:r>
              <a:rPr lang="fr-FR" b="0" i="0" dirty="0" err="1">
                <a:effectLst/>
                <a:latin typeface="Söhne"/>
              </a:rPr>
              <a:t>MLOps</a:t>
            </a:r>
            <a:r>
              <a:rPr lang="fr-FR" b="0" i="0" dirty="0">
                <a:effectLst/>
                <a:latin typeface="Söhne"/>
              </a:rPr>
              <a:t> </a:t>
            </a:r>
            <a:r>
              <a:rPr lang="fr-FR" b="0" i="0" dirty="0" err="1">
                <a:effectLst/>
                <a:latin typeface="Söhne"/>
              </a:rPr>
              <a:t>tooling</a:t>
            </a:r>
            <a:r>
              <a:rPr lang="fr-FR" b="0" i="0" dirty="0">
                <a:effectLst/>
                <a:latin typeface="Söhne"/>
              </a:rPr>
              <a:t>.</a:t>
            </a:r>
          </a:p>
          <a:p>
            <a:pPr algn="l"/>
            <a:r>
              <a:rPr lang="fr-FR" b="0" i="0" dirty="0" err="1">
                <a:effectLst/>
                <a:latin typeface="Söhne"/>
              </a:rPr>
              <a:t>Then</a:t>
            </a:r>
            <a:r>
              <a:rPr lang="fr-FR" b="0" i="0" dirty="0">
                <a:effectLst/>
                <a:latin typeface="Söhne"/>
              </a:rPr>
              <a:t> </a:t>
            </a:r>
            <a:r>
              <a:rPr lang="fr-FR" b="0" i="0" dirty="0" err="1">
                <a:effectLst/>
                <a:latin typeface="Söhne"/>
              </a:rPr>
              <a:t>we</a:t>
            </a:r>
            <a:r>
              <a:rPr lang="fr-FR" b="0" i="0" dirty="0">
                <a:effectLst/>
                <a:latin typeface="Söhne"/>
              </a:rPr>
              <a:t> </a:t>
            </a:r>
            <a:r>
              <a:rPr lang="fr-FR" b="0" i="0" dirty="0" err="1">
                <a:effectLst/>
                <a:latin typeface="Söhne"/>
              </a:rPr>
              <a:t>will</a:t>
            </a:r>
            <a:r>
              <a:rPr lang="fr-FR" b="0" i="0" dirty="0">
                <a:effectLst/>
                <a:latin typeface="Söhne"/>
              </a:rPr>
              <a:t> </a:t>
            </a:r>
            <a:r>
              <a:rPr lang="fr-FR" b="0" i="0" dirty="0" err="1">
                <a:effectLst/>
                <a:latin typeface="Söhne"/>
              </a:rPr>
              <a:t>see</a:t>
            </a:r>
            <a:r>
              <a:rPr lang="fr-FR" b="0" i="0" dirty="0">
                <a:effectLst/>
                <a:latin typeface="Söhne"/>
              </a:rPr>
              <a:t> </a:t>
            </a:r>
            <a:r>
              <a:rPr lang="fr-FR" b="0" i="0" dirty="0" err="1">
                <a:effectLst/>
                <a:latin typeface="Söhne"/>
              </a:rPr>
              <a:t>Jupyter</a:t>
            </a:r>
            <a:r>
              <a:rPr lang="fr-FR" b="0" i="0" dirty="0">
                <a:effectLst/>
                <a:latin typeface="Söhne"/>
              </a:rPr>
              <a:t> and </a:t>
            </a:r>
            <a:r>
              <a:rPr lang="fr-FR" b="0" i="0" dirty="0" err="1">
                <a:effectLst/>
                <a:latin typeface="Söhne"/>
              </a:rPr>
              <a:t>Kubeflow</a:t>
            </a:r>
            <a:r>
              <a:rPr lang="fr-FR" b="0" i="0" dirty="0">
                <a:effectLst/>
                <a:latin typeface="Söhne"/>
              </a:rPr>
              <a:t> in action.</a:t>
            </a:r>
          </a:p>
          <a:p>
            <a:pPr algn="l"/>
            <a:r>
              <a:rPr lang="fr-FR" b="0" i="0" dirty="0">
                <a:effectLst/>
                <a:latin typeface="Söhne"/>
              </a:rPr>
              <a:t>I </a:t>
            </a:r>
            <a:r>
              <a:rPr lang="fr-FR" b="0" i="0" dirty="0" err="1">
                <a:effectLst/>
                <a:latin typeface="Söhne"/>
              </a:rPr>
              <a:t>will</a:t>
            </a:r>
            <a:r>
              <a:rPr lang="fr-FR" b="0" i="0" dirty="0">
                <a:effectLst/>
                <a:latin typeface="Söhne"/>
              </a:rPr>
              <a:t> showcase </a:t>
            </a:r>
            <a:r>
              <a:rPr lang="fr-FR" b="0" i="0" dirty="0" err="1">
                <a:effectLst/>
                <a:latin typeface="Söhne"/>
              </a:rPr>
              <a:t>some</a:t>
            </a:r>
            <a:r>
              <a:rPr lang="fr-FR" b="0" i="0" dirty="0">
                <a:effectLst/>
                <a:latin typeface="Söhne"/>
              </a:rPr>
              <a:t> cool apps </a:t>
            </a:r>
            <a:r>
              <a:rPr lang="fr-FR" b="0" i="0" dirty="0" err="1">
                <a:effectLst/>
                <a:latin typeface="Söhne"/>
              </a:rPr>
              <a:t>using</a:t>
            </a:r>
            <a:r>
              <a:rPr lang="fr-FR" b="0" i="0" dirty="0">
                <a:effectLst/>
                <a:latin typeface="Söhne"/>
              </a:rPr>
              <a:t> the model </a:t>
            </a:r>
            <a:r>
              <a:rPr lang="fr-FR" b="0" i="0" dirty="0" err="1">
                <a:effectLst/>
                <a:latin typeface="Söhne"/>
              </a:rPr>
              <a:t>created</a:t>
            </a:r>
            <a:r>
              <a:rPr lang="fr-FR" b="0" i="0" dirty="0">
                <a:effectLst/>
                <a:latin typeface="Söhne"/>
              </a:rPr>
              <a:t> on </a:t>
            </a:r>
            <a:r>
              <a:rPr lang="fr-FR" b="0" i="0" dirty="0" err="1">
                <a:effectLst/>
                <a:latin typeface="Söhne"/>
              </a:rPr>
              <a:t>Jupyter</a:t>
            </a:r>
            <a:r>
              <a:rPr lang="fr-FR" b="0" i="0" dirty="0">
                <a:effectLst/>
                <a:latin typeface="Söhne"/>
              </a:rPr>
              <a:t> and I </a:t>
            </a:r>
            <a:r>
              <a:rPr lang="fr-FR" b="0" i="0" dirty="0" err="1">
                <a:effectLst/>
                <a:latin typeface="Söhne"/>
              </a:rPr>
              <a:t>will</a:t>
            </a:r>
            <a:r>
              <a:rPr lang="fr-FR" b="0" i="0" dirty="0">
                <a:effectLst/>
                <a:latin typeface="Söhne"/>
              </a:rPr>
              <a:t> </a:t>
            </a:r>
            <a:r>
              <a:rPr lang="fr-FR" b="0" i="0" dirty="0" err="1">
                <a:effectLst/>
                <a:latin typeface="Söhne"/>
              </a:rPr>
              <a:t>execute</a:t>
            </a:r>
            <a:r>
              <a:rPr lang="fr-FR" b="0" i="0" dirty="0">
                <a:effectLst/>
                <a:latin typeface="Söhne"/>
              </a:rPr>
              <a:t> </a:t>
            </a:r>
            <a:r>
              <a:rPr lang="fr-FR" b="0" i="0" dirty="0" err="1">
                <a:effectLst/>
                <a:latin typeface="Söhne"/>
              </a:rPr>
              <a:t>it</a:t>
            </a:r>
            <a:r>
              <a:rPr lang="fr-FR" b="0" i="0" dirty="0">
                <a:effectLst/>
                <a:latin typeface="Söhne"/>
              </a:rPr>
              <a:t> on </a:t>
            </a:r>
            <a:r>
              <a:rPr lang="fr-FR" b="0" i="0" dirty="0" err="1">
                <a:effectLst/>
                <a:latin typeface="Söhne"/>
              </a:rPr>
              <a:t>Tanzu</a:t>
            </a:r>
            <a:r>
              <a:rPr lang="fr-FR" b="0" i="0" dirty="0">
                <a:effectLst/>
                <a:latin typeface="Söhne"/>
              </a:rPr>
              <a:t> Application Platform</a:t>
            </a:r>
          </a:p>
          <a:p>
            <a:pPr algn="l"/>
            <a:r>
              <a:rPr lang="fr-FR" b="0" i="0" dirty="0">
                <a:effectLst/>
                <a:latin typeface="Söhne"/>
              </a:rPr>
              <a:t>And for the conclusion, </a:t>
            </a:r>
            <a:r>
              <a:rPr lang="fr-FR" b="0" i="0" dirty="0" err="1">
                <a:effectLst/>
                <a:latin typeface="Söhne"/>
              </a:rPr>
              <a:t>We'll</a:t>
            </a:r>
            <a:r>
              <a:rPr lang="fr-FR" b="0" i="0" dirty="0">
                <a:effectLst/>
                <a:latin typeface="Söhne"/>
              </a:rPr>
              <a:t> wrap up </a:t>
            </a:r>
            <a:r>
              <a:rPr lang="fr-FR" b="0" i="0" dirty="0" err="1">
                <a:effectLst/>
                <a:latin typeface="Söhne"/>
              </a:rPr>
              <a:t>our</a:t>
            </a:r>
            <a:r>
              <a:rPr lang="fr-FR" b="0" i="0" dirty="0">
                <a:effectLst/>
                <a:latin typeface="Söhne"/>
              </a:rPr>
              <a:t> session </a:t>
            </a:r>
            <a:r>
              <a:rPr lang="fr-FR" b="0" i="0" dirty="0" err="1">
                <a:effectLst/>
                <a:latin typeface="Söhne"/>
              </a:rPr>
              <a:t>with</a:t>
            </a:r>
            <a:r>
              <a:rPr lang="fr-FR" b="0" i="0" dirty="0">
                <a:effectLst/>
                <a:latin typeface="Söhne"/>
              </a:rPr>
              <a:t> key </a:t>
            </a:r>
            <a:r>
              <a:rPr lang="fr-FR" b="0" i="0" dirty="0" err="1">
                <a:effectLst/>
                <a:latin typeface="Söhne"/>
              </a:rPr>
              <a:t>takeaways</a:t>
            </a:r>
            <a:r>
              <a:rPr lang="fr-FR" b="0" i="0" dirty="0">
                <a:effectLst/>
                <a:latin typeface="Söhne"/>
              </a:rPr>
              <a:t> and open the </a:t>
            </a:r>
            <a:r>
              <a:rPr lang="fr-FR" b="0" i="0" dirty="0" err="1">
                <a:effectLst/>
                <a:latin typeface="Söhne"/>
              </a:rPr>
              <a:t>floor</a:t>
            </a:r>
            <a:r>
              <a:rPr lang="fr-FR" b="0" i="0" dirty="0">
                <a:effectLst/>
                <a:latin typeface="Söhne"/>
              </a:rPr>
              <a:t> for </a:t>
            </a:r>
            <a:r>
              <a:rPr lang="fr-FR" b="0" i="0" dirty="0" err="1">
                <a:effectLst/>
                <a:latin typeface="Söhne"/>
              </a:rPr>
              <a:t>any</a:t>
            </a:r>
            <a:r>
              <a:rPr lang="fr-FR" b="0" i="0" dirty="0">
                <a:effectLst/>
                <a:latin typeface="Söhne"/>
              </a:rPr>
              <a:t> questions </a:t>
            </a:r>
            <a:r>
              <a:rPr lang="fr-FR" b="0" i="0" dirty="0" err="1">
                <a:effectLst/>
                <a:latin typeface="Söhne"/>
              </a:rPr>
              <a:t>you</a:t>
            </a:r>
            <a:r>
              <a:rPr lang="fr-FR" b="0" i="0" dirty="0">
                <a:effectLst/>
                <a:latin typeface="Söhne"/>
              </a:rPr>
              <a:t> </a:t>
            </a:r>
            <a:r>
              <a:rPr lang="fr-FR" b="0" i="0" dirty="0" err="1">
                <a:effectLst/>
                <a:latin typeface="Söhne"/>
              </a:rPr>
              <a:t>might</a:t>
            </a:r>
            <a:r>
              <a:rPr lang="fr-FR" b="0" i="0" dirty="0">
                <a:effectLst/>
                <a:latin typeface="Söhne"/>
              </a:rPr>
              <a:t> have.</a:t>
            </a:r>
          </a:p>
          <a:p>
            <a:endParaRPr lang="fr-FR" dirty="0"/>
          </a:p>
        </p:txBody>
      </p:sp>
      <p:sp>
        <p:nvSpPr>
          <p:cNvPr id="4" name="Espace réservé du numéro de diapositive 3"/>
          <p:cNvSpPr>
            <a:spLocks noGrp="1"/>
          </p:cNvSpPr>
          <p:nvPr>
            <p:ph type="sldNum" sz="quarter" idx="5"/>
          </p:nvPr>
        </p:nvSpPr>
        <p:spPr/>
        <p:txBody>
          <a:bodyPr/>
          <a:lstStyle/>
          <a:p>
            <a:fld id="{9F4FBC3A-A12C-40F9-BB8D-BC30C7901396}" type="slidenum">
              <a:rPr lang="en-US" smtClean="0"/>
              <a:pPr/>
              <a:t>3</a:t>
            </a:fld>
            <a:endParaRPr lang="en-US"/>
          </a:p>
        </p:txBody>
      </p:sp>
    </p:spTree>
    <p:extLst>
      <p:ext uri="{BB962C8B-B14F-4D97-AF65-F5344CB8AC3E}">
        <p14:creationId xmlns:p14="http://schemas.microsoft.com/office/powerpoint/2010/main" val="4016862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r>
              <a:rPr lang="fr-FR" b="0" i="0" dirty="0">
                <a:effectLst/>
                <a:latin typeface="Söhne"/>
              </a:rPr>
            </a:br>
            <a:r>
              <a:rPr lang="fr-FR" b="0" i="0" dirty="0">
                <a:effectLst/>
                <a:latin typeface="Söhne"/>
              </a:rPr>
              <a:t>Data and AI are </a:t>
            </a:r>
            <a:r>
              <a:rPr lang="fr-FR" b="0" i="0" dirty="0" err="1">
                <a:effectLst/>
                <a:latin typeface="Söhne"/>
              </a:rPr>
              <a:t>rapidly</a:t>
            </a:r>
            <a:r>
              <a:rPr lang="fr-FR" b="0" i="0" dirty="0">
                <a:effectLst/>
                <a:latin typeface="Söhne"/>
              </a:rPr>
              <a:t> </a:t>
            </a:r>
            <a:r>
              <a:rPr lang="fr-FR" b="0" i="0" dirty="0" err="1">
                <a:effectLst/>
                <a:latin typeface="Söhne"/>
              </a:rPr>
              <a:t>expanding</a:t>
            </a:r>
            <a:r>
              <a:rPr lang="fr-FR" b="0" i="0" dirty="0">
                <a:effectLst/>
                <a:latin typeface="Söhne"/>
              </a:rPr>
              <a:t>, and </a:t>
            </a:r>
            <a:r>
              <a:rPr lang="fr-FR" b="0" i="0" dirty="0" err="1">
                <a:effectLst/>
                <a:latin typeface="Söhne"/>
              </a:rPr>
              <a:t>we're</a:t>
            </a:r>
            <a:r>
              <a:rPr lang="fr-FR" b="0" i="0" dirty="0">
                <a:effectLst/>
                <a:latin typeface="Söhne"/>
              </a:rPr>
              <a:t> seeing </a:t>
            </a:r>
            <a:r>
              <a:rPr lang="fr-FR" b="0" i="0" dirty="0" err="1">
                <a:effectLst/>
                <a:latin typeface="Söhne"/>
              </a:rPr>
              <a:t>incredible</a:t>
            </a:r>
            <a:r>
              <a:rPr lang="fr-FR" b="0" i="0" dirty="0">
                <a:effectLst/>
                <a:latin typeface="Söhne"/>
              </a:rPr>
              <a:t> </a:t>
            </a:r>
            <a:r>
              <a:rPr lang="fr-FR" b="0" i="0" dirty="0" err="1">
                <a:effectLst/>
                <a:latin typeface="Söhne"/>
              </a:rPr>
              <a:t>amounts</a:t>
            </a:r>
            <a:r>
              <a:rPr lang="fr-FR" b="0" i="0" dirty="0">
                <a:effectLst/>
                <a:latin typeface="Söhne"/>
              </a:rPr>
              <a:t> of data - over 64.2 zettabytes a </a:t>
            </a:r>
            <a:r>
              <a:rPr lang="fr-FR" b="0" i="0" dirty="0" err="1">
                <a:effectLst/>
                <a:latin typeface="Söhne"/>
              </a:rPr>
              <a:t>year</a:t>
            </a:r>
            <a:r>
              <a:rPr lang="fr-FR" b="0" i="0" dirty="0">
                <a:effectLst/>
                <a:latin typeface="Söhne"/>
              </a:rPr>
              <a:t>. Imagine if </a:t>
            </a:r>
            <a:r>
              <a:rPr lang="fr-FR" b="0" i="0" dirty="0" err="1">
                <a:effectLst/>
                <a:latin typeface="Söhne"/>
              </a:rPr>
              <a:t>each</a:t>
            </a:r>
            <a:r>
              <a:rPr lang="fr-FR" b="0" i="0" dirty="0">
                <a:effectLst/>
                <a:latin typeface="Söhne"/>
              </a:rPr>
              <a:t> byte </a:t>
            </a:r>
            <a:r>
              <a:rPr lang="fr-FR" b="0" i="0" dirty="0" err="1">
                <a:effectLst/>
                <a:latin typeface="Söhne"/>
              </a:rPr>
              <a:t>were</a:t>
            </a:r>
            <a:r>
              <a:rPr lang="fr-FR" b="0" i="0" dirty="0">
                <a:effectLst/>
                <a:latin typeface="Söhne"/>
              </a:rPr>
              <a:t> a </a:t>
            </a:r>
            <a:r>
              <a:rPr lang="fr-FR" b="0" i="0" dirty="0" err="1">
                <a:effectLst/>
                <a:latin typeface="Söhne"/>
              </a:rPr>
              <a:t>kilometer</a:t>
            </a:r>
            <a:r>
              <a:rPr lang="fr-FR" b="0" i="0" dirty="0">
                <a:effectLst/>
                <a:latin typeface="Söhne"/>
              </a:rPr>
              <a:t>, </a:t>
            </a:r>
            <a:r>
              <a:rPr lang="fr-FR" b="0" i="0" dirty="0" err="1">
                <a:effectLst/>
                <a:latin typeface="Söhne"/>
              </a:rPr>
              <a:t>it's</a:t>
            </a:r>
            <a:r>
              <a:rPr lang="fr-FR" b="0" i="0" dirty="0">
                <a:effectLst/>
                <a:latin typeface="Söhne"/>
              </a:rPr>
              <a:t> </a:t>
            </a:r>
            <a:r>
              <a:rPr lang="fr-FR" b="0" i="0" dirty="0" err="1">
                <a:effectLst/>
                <a:latin typeface="Söhne"/>
              </a:rPr>
              <a:t>enough</a:t>
            </a:r>
            <a:r>
              <a:rPr lang="fr-FR" b="0" i="0" dirty="0">
                <a:effectLst/>
                <a:latin typeface="Söhne"/>
              </a:rPr>
              <a:t> to </a:t>
            </a:r>
            <a:r>
              <a:rPr lang="fr-FR" b="0" i="0" dirty="0" err="1">
                <a:effectLst/>
                <a:latin typeface="Söhne"/>
              </a:rPr>
              <a:t>travel</a:t>
            </a:r>
            <a:r>
              <a:rPr lang="fr-FR" b="0" i="0" dirty="0">
                <a:effectLst/>
                <a:latin typeface="Söhne"/>
              </a:rPr>
              <a:t> to the </a:t>
            </a:r>
            <a:r>
              <a:rPr lang="fr-FR" b="0" i="0" dirty="0" err="1">
                <a:effectLst/>
                <a:latin typeface="Söhne"/>
              </a:rPr>
              <a:t>moon</a:t>
            </a:r>
            <a:r>
              <a:rPr lang="fr-FR" b="0" i="0" dirty="0">
                <a:effectLst/>
                <a:latin typeface="Söhne"/>
              </a:rPr>
              <a:t> and back </a:t>
            </a:r>
            <a:r>
              <a:rPr lang="fr-FR" b="0" i="0" dirty="0" err="1">
                <a:effectLst/>
                <a:latin typeface="Söhne"/>
              </a:rPr>
              <a:t>thousands</a:t>
            </a:r>
            <a:r>
              <a:rPr lang="fr-FR" b="0" i="0" dirty="0">
                <a:effectLst/>
                <a:latin typeface="Söhne"/>
              </a:rPr>
              <a:t> of times.</a:t>
            </a:r>
          </a:p>
          <a:p>
            <a:pPr algn="l"/>
            <a:r>
              <a:rPr lang="fr-FR" b="0" i="0" dirty="0" err="1">
                <a:effectLst/>
                <a:latin typeface="Söhne"/>
              </a:rPr>
              <a:t>We're</a:t>
            </a:r>
            <a:r>
              <a:rPr lang="fr-FR" b="0" i="0" dirty="0">
                <a:effectLst/>
                <a:latin typeface="Söhne"/>
              </a:rPr>
              <a:t> </a:t>
            </a:r>
            <a:r>
              <a:rPr lang="fr-FR" b="0" i="0" dirty="0" err="1">
                <a:effectLst/>
                <a:latin typeface="Söhne"/>
              </a:rPr>
              <a:t>also</a:t>
            </a:r>
            <a:r>
              <a:rPr lang="fr-FR" b="0" i="0" dirty="0">
                <a:effectLst/>
                <a:latin typeface="Söhne"/>
              </a:rPr>
              <a:t> </a:t>
            </a:r>
            <a:r>
              <a:rPr lang="fr-FR" b="0" i="0" dirty="0" err="1">
                <a:effectLst/>
                <a:latin typeface="Söhne"/>
              </a:rPr>
              <a:t>dealing</a:t>
            </a:r>
            <a:r>
              <a:rPr lang="fr-FR" b="0" i="0" dirty="0">
                <a:effectLst/>
                <a:latin typeface="Söhne"/>
              </a:rPr>
              <a:t> </a:t>
            </a:r>
            <a:r>
              <a:rPr lang="fr-FR" b="0" i="0" dirty="0" err="1">
                <a:effectLst/>
                <a:latin typeface="Söhne"/>
              </a:rPr>
              <a:t>with</a:t>
            </a:r>
            <a:r>
              <a:rPr lang="fr-FR" b="0" i="0" dirty="0">
                <a:effectLst/>
                <a:latin typeface="Söhne"/>
              </a:rPr>
              <a:t> a </a:t>
            </a:r>
            <a:r>
              <a:rPr lang="fr-FR" b="0" i="0" dirty="0" err="1">
                <a:effectLst/>
                <a:latin typeface="Söhne"/>
              </a:rPr>
              <a:t>variety</a:t>
            </a:r>
            <a:r>
              <a:rPr lang="fr-FR" b="0" i="0" dirty="0">
                <a:effectLst/>
                <a:latin typeface="Söhne"/>
              </a:rPr>
              <a:t> of data </a:t>
            </a:r>
            <a:r>
              <a:rPr lang="fr-FR" b="0" i="0" dirty="0" err="1">
                <a:effectLst/>
                <a:latin typeface="Söhne"/>
              </a:rPr>
              <a:t>from</a:t>
            </a:r>
            <a:r>
              <a:rPr lang="fr-FR" b="0" i="0" dirty="0">
                <a:effectLst/>
                <a:latin typeface="Söhne"/>
              </a:rPr>
              <a:t> billions of </a:t>
            </a:r>
            <a:r>
              <a:rPr lang="fr-FR" b="0" i="0" dirty="0" err="1">
                <a:effectLst/>
                <a:latin typeface="Söhne"/>
              </a:rPr>
              <a:t>connected</a:t>
            </a:r>
            <a:r>
              <a:rPr lang="fr-FR" b="0" i="0" dirty="0">
                <a:effectLst/>
                <a:latin typeface="Söhne"/>
              </a:rPr>
              <a:t> </a:t>
            </a:r>
            <a:r>
              <a:rPr lang="fr-FR" b="0" i="0" dirty="0" err="1">
                <a:effectLst/>
                <a:latin typeface="Söhne"/>
              </a:rPr>
              <a:t>devices</a:t>
            </a:r>
            <a:r>
              <a:rPr lang="fr-FR" b="0" i="0" dirty="0">
                <a:effectLst/>
                <a:latin typeface="Söhne"/>
              </a:rPr>
              <a:t>, </a:t>
            </a:r>
            <a:r>
              <a:rPr lang="fr-FR" b="0" i="0" dirty="0" err="1">
                <a:effectLst/>
                <a:latin typeface="Söhne"/>
              </a:rPr>
              <a:t>including</a:t>
            </a:r>
            <a:r>
              <a:rPr lang="fr-FR" b="0" i="0" dirty="0">
                <a:effectLst/>
                <a:latin typeface="Söhne"/>
              </a:rPr>
              <a:t> phones and IoT </a:t>
            </a:r>
            <a:r>
              <a:rPr lang="fr-FR" b="0" i="0" dirty="0" err="1">
                <a:effectLst/>
                <a:latin typeface="Söhne"/>
              </a:rPr>
              <a:t>devices</a:t>
            </a:r>
            <a:r>
              <a:rPr lang="fr-FR" b="0" i="0" dirty="0">
                <a:effectLst/>
                <a:latin typeface="Söhne"/>
              </a:rPr>
              <a:t>, all </a:t>
            </a:r>
            <a:r>
              <a:rPr lang="fr-FR" b="0" i="0" dirty="0" err="1">
                <a:effectLst/>
                <a:latin typeface="Söhne"/>
              </a:rPr>
              <a:t>generating</a:t>
            </a:r>
            <a:r>
              <a:rPr lang="fr-FR" b="0" i="0" dirty="0">
                <a:effectLst/>
                <a:latin typeface="Söhne"/>
              </a:rPr>
              <a:t> information </a:t>
            </a:r>
            <a:r>
              <a:rPr lang="fr-FR" b="0" i="0" dirty="0" err="1">
                <a:effectLst/>
                <a:latin typeface="Söhne"/>
              </a:rPr>
              <a:t>that</a:t>
            </a:r>
            <a:r>
              <a:rPr lang="fr-FR" b="0" i="0" dirty="0">
                <a:effectLst/>
                <a:latin typeface="Söhne"/>
              </a:rPr>
              <a:t> </a:t>
            </a:r>
            <a:r>
              <a:rPr lang="fr-FR" b="0" i="0" dirty="0" err="1">
                <a:effectLst/>
                <a:latin typeface="Söhne"/>
              </a:rPr>
              <a:t>we</a:t>
            </a:r>
            <a:r>
              <a:rPr lang="fr-FR" b="0" i="0" dirty="0">
                <a:effectLst/>
                <a:latin typeface="Söhne"/>
              </a:rPr>
              <a:t> </a:t>
            </a:r>
            <a:r>
              <a:rPr lang="fr-FR" b="0" i="0" dirty="0" err="1">
                <a:effectLst/>
                <a:latin typeface="Söhne"/>
              </a:rPr>
              <a:t>need</a:t>
            </a:r>
            <a:r>
              <a:rPr lang="fr-FR" b="0" i="0" dirty="0">
                <a:effectLst/>
                <a:latin typeface="Söhne"/>
              </a:rPr>
              <a:t> to use </a:t>
            </a:r>
            <a:r>
              <a:rPr lang="fr-FR" b="0" i="0" dirty="0" err="1">
                <a:effectLst/>
                <a:latin typeface="Söhne"/>
              </a:rPr>
              <a:t>wisely</a:t>
            </a:r>
            <a:r>
              <a:rPr lang="fr-FR" b="0" i="0" dirty="0">
                <a:effectLst/>
                <a:latin typeface="Söhne"/>
              </a:rPr>
              <a:t>.</a:t>
            </a:r>
          </a:p>
          <a:p>
            <a:pPr algn="l"/>
            <a:r>
              <a:rPr lang="fr-FR" b="0" i="0" dirty="0">
                <a:effectLst/>
                <a:latin typeface="Söhne"/>
              </a:rPr>
              <a:t>This data </a:t>
            </a:r>
            <a:r>
              <a:rPr lang="fr-FR" b="0" i="0" dirty="0" err="1">
                <a:effectLst/>
                <a:latin typeface="Söhne"/>
              </a:rPr>
              <a:t>is</a:t>
            </a:r>
            <a:r>
              <a:rPr lang="fr-FR" b="0" i="0" dirty="0">
                <a:effectLst/>
                <a:latin typeface="Söhne"/>
              </a:rPr>
              <a:t> </a:t>
            </a:r>
            <a:r>
              <a:rPr lang="fr-FR" b="0" i="0" dirty="0" err="1">
                <a:effectLst/>
                <a:latin typeface="Söhne"/>
              </a:rPr>
              <a:t>everywhere</a:t>
            </a:r>
            <a:r>
              <a:rPr lang="fr-FR" b="0" i="0" dirty="0">
                <a:effectLst/>
                <a:latin typeface="Söhne"/>
              </a:rPr>
              <a:t>, not </a:t>
            </a:r>
            <a:r>
              <a:rPr lang="fr-FR" b="0" i="0" dirty="0" err="1">
                <a:effectLst/>
                <a:latin typeface="Söhne"/>
              </a:rPr>
              <a:t>just</a:t>
            </a:r>
            <a:r>
              <a:rPr lang="fr-FR" b="0" i="0" dirty="0">
                <a:effectLst/>
                <a:latin typeface="Söhne"/>
              </a:rPr>
              <a:t> in one place. Most </a:t>
            </a:r>
            <a:r>
              <a:rPr lang="fr-FR" b="0" i="0" dirty="0" err="1">
                <a:effectLst/>
                <a:latin typeface="Söhne"/>
              </a:rPr>
              <a:t>organizations</a:t>
            </a:r>
            <a:r>
              <a:rPr lang="fr-FR" b="0" i="0" dirty="0">
                <a:effectLst/>
                <a:latin typeface="Söhne"/>
              </a:rPr>
              <a:t> use multiple </a:t>
            </a:r>
            <a:r>
              <a:rPr lang="fr-FR" b="0" i="0" dirty="0" err="1">
                <a:effectLst/>
                <a:latin typeface="Söhne"/>
              </a:rPr>
              <a:t>clouds</a:t>
            </a:r>
            <a:r>
              <a:rPr lang="fr-FR" b="0" i="0" dirty="0">
                <a:effectLst/>
                <a:latin typeface="Söhne"/>
              </a:rPr>
              <a:t> or a mix of </a:t>
            </a:r>
            <a:r>
              <a:rPr lang="fr-FR" b="0" i="0" dirty="0" err="1">
                <a:effectLst/>
                <a:latin typeface="Söhne"/>
              </a:rPr>
              <a:t>environments</a:t>
            </a:r>
            <a:r>
              <a:rPr lang="fr-FR" b="0" i="0" dirty="0">
                <a:effectLst/>
                <a:latin typeface="Söhne"/>
              </a:rPr>
              <a:t> to store </a:t>
            </a:r>
            <a:r>
              <a:rPr lang="fr-FR" b="0" i="0" dirty="0" err="1">
                <a:effectLst/>
                <a:latin typeface="Söhne"/>
              </a:rPr>
              <a:t>it</a:t>
            </a:r>
            <a:r>
              <a:rPr lang="fr-FR" b="0" i="0" dirty="0">
                <a:effectLst/>
                <a:latin typeface="Söhne"/>
              </a:rPr>
              <a:t>, </a:t>
            </a:r>
            <a:r>
              <a:rPr lang="fr-FR" b="0" i="0" dirty="0" err="1">
                <a:effectLst/>
                <a:latin typeface="Söhne"/>
              </a:rPr>
              <a:t>which</a:t>
            </a:r>
            <a:r>
              <a:rPr lang="fr-FR" b="0" i="0" dirty="0">
                <a:effectLst/>
                <a:latin typeface="Söhne"/>
              </a:rPr>
              <a:t> </a:t>
            </a:r>
            <a:r>
              <a:rPr lang="fr-FR" b="0" i="0" dirty="0" err="1">
                <a:effectLst/>
                <a:latin typeface="Söhne"/>
              </a:rPr>
              <a:t>means</a:t>
            </a:r>
            <a:r>
              <a:rPr lang="fr-FR" b="0" i="0" dirty="0">
                <a:effectLst/>
                <a:latin typeface="Söhne"/>
              </a:rPr>
              <a:t> </a:t>
            </a:r>
            <a:r>
              <a:rPr lang="fr-FR" b="0" i="0" dirty="0" err="1">
                <a:effectLst/>
                <a:latin typeface="Söhne"/>
              </a:rPr>
              <a:t>we</a:t>
            </a:r>
            <a:r>
              <a:rPr lang="fr-FR" b="0" i="0" dirty="0">
                <a:effectLst/>
                <a:latin typeface="Söhne"/>
              </a:rPr>
              <a:t> have to </a:t>
            </a:r>
            <a:r>
              <a:rPr lang="fr-FR" b="0" i="0" dirty="0" err="1">
                <a:effectLst/>
                <a:latin typeface="Söhne"/>
              </a:rPr>
              <a:t>be</a:t>
            </a:r>
            <a:r>
              <a:rPr lang="fr-FR" b="0" i="0" dirty="0">
                <a:effectLst/>
                <a:latin typeface="Söhne"/>
              </a:rPr>
              <a:t> smart about how </a:t>
            </a:r>
            <a:r>
              <a:rPr lang="fr-FR" b="0" i="0" dirty="0" err="1">
                <a:effectLst/>
                <a:latin typeface="Söhne"/>
              </a:rPr>
              <a:t>we</a:t>
            </a:r>
            <a:r>
              <a:rPr lang="fr-FR" b="0" i="0" dirty="0">
                <a:effectLst/>
                <a:latin typeface="Söhne"/>
              </a:rPr>
              <a:t> </a:t>
            </a:r>
            <a:r>
              <a:rPr lang="fr-FR" b="0" i="0" dirty="0" err="1">
                <a:effectLst/>
                <a:latin typeface="Söhne"/>
              </a:rPr>
              <a:t>handle</a:t>
            </a:r>
            <a:r>
              <a:rPr lang="fr-FR" b="0" i="0" dirty="0">
                <a:effectLst/>
                <a:latin typeface="Söhne"/>
              </a:rPr>
              <a:t> </a:t>
            </a:r>
            <a:r>
              <a:rPr lang="fr-FR" b="0" i="0" dirty="0" err="1">
                <a:effectLst/>
                <a:latin typeface="Söhne"/>
              </a:rPr>
              <a:t>it</a:t>
            </a:r>
            <a:r>
              <a:rPr lang="fr-FR" b="0" i="0" dirty="0">
                <a:effectLst/>
                <a:latin typeface="Söhne"/>
              </a:rPr>
              <a:t>.</a:t>
            </a:r>
          </a:p>
          <a:p>
            <a:pPr algn="l"/>
            <a:r>
              <a:rPr lang="fr-FR" b="0" i="0" dirty="0" err="1">
                <a:effectLst/>
                <a:latin typeface="Söhne"/>
              </a:rPr>
              <a:t>With</a:t>
            </a:r>
            <a:r>
              <a:rPr lang="fr-FR" b="0" i="0" dirty="0">
                <a:effectLst/>
                <a:latin typeface="Söhne"/>
              </a:rPr>
              <a:t> </a:t>
            </a:r>
            <a:r>
              <a:rPr lang="fr-FR" b="0" i="0" dirty="0" err="1">
                <a:effectLst/>
                <a:latin typeface="Söhne"/>
              </a:rPr>
              <a:t>half</a:t>
            </a:r>
            <a:r>
              <a:rPr lang="fr-FR" b="0" i="0" dirty="0">
                <a:effectLst/>
                <a:latin typeface="Söhne"/>
              </a:rPr>
              <a:t> a billion business data </a:t>
            </a:r>
            <a:r>
              <a:rPr lang="fr-FR" b="0" i="0" dirty="0" err="1">
                <a:effectLst/>
                <a:latin typeface="Söhne"/>
              </a:rPr>
              <a:t>users</a:t>
            </a:r>
            <a:r>
              <a:rPr lang="fr-FR" b="0" i="0" dirty="0">
                <a:effectLst/>
                <a:latin typeface="Söhne"/>
              </a:rPr>
              <a:t> </a:t>
            </a:r>
            <a:r>
              <a:rPr lang="fr-FR" b="0" i="0" dirty="0" err="1">
                <a:effectLst/>
                <a:latin typeface="Söhne"/>
              </a:rPr>
              <a:t>globally</a:t>
            </a:r>
            <a:r>
              <a:rPr lang="fr-FR" b="0" i="0" dirty="0">
                <a:effectLst/>
                <a:latin typeface="Söhne"/>
              </a:rPr>
              <a:t>, </a:t>
            </a:r>
            <a:r>
              <a:rPr lang="fr-FR" b="0" i="0" dirty="0" err="1">
                <a:effectLst/>
                <a:latin typeface="Söhne"/>
              </a:rPr>
              <a:t>there's</a:t>
            </a:r>
            <a:r>
              <a:rPr lang="fr-FR" b="0" i="0" dirty="0">
                <a:effectLst/>
                <a:latin typeface="Söhne"/>
              </a:rPr>
              <a:t> a </a:t>
            </a:r>
            <a:r>
              <a:rPr lang="fr-FR" b="0" i="0" dirty="0" err="1">
                <a:effectLst/>
                <a:latin typeface="Söhne"/>
              </a:rPr>
              <a:t>huge</a:t>
            </a:r>
            <a:r>
              <a:rPr lang="fr-FR" b="0" i="0" dirty="0">
                <a:effectLst/>
                <a:latin typeface="Söhne"/>
              </a:rPr>
              <a:t> range of </a:t>
            </a:r>
            <a:r>
              <a:rPr lang="fr-FR" b="0" i="0" dirty="0" err="1">
                <a:effectLst/>
                <a:latin typeface="Söhne"/>
              </a:rPr>
              <a:t>needs</a:t>
            </a:r>
            <a:r>
              <a:rPr lang="fr-FR" b="0" i="0" dirty="0">
                <a:effectLst/>
                <a:latin typeface="Söhne"/>
              </a:rPr>
              <a:t> and </a:t>
            </a:r>
            <a:r>
              <a:rPr lang="fr-FR" b="0" i="0" dirty="0" err="1">
                <a:effectLst/>
                <a:latin typeface="Söhne"/>
              </a:rPr>
              <a:t>skills</a:t>
            </a:r>
            <a:r>
              <a:rPr lang="fr-FR" b="0" i="0" dirty="0">
                <a:effectLst/>
                <a:latin typeface="Söhne"/>
              </a:rPr>
              <a:t> </a:t>
            </a:r>
            <a:r>
              <a:rPr lang="fr-FR" b="0" i="0" dirty="0" err="1">
                <a:effectLst/>
                <a:latin typeface="Söhne"/>
              </a:rPr>
              <a:t>that</a:t>
            </a:r>
            <a:r>
              <a:rPr lang="fr-FR" b="0" i="0" dirty="0">
                <a:effectLst/>
                <a:latin typeface="Söhne"/>
              </a:rPr>
              <a:t> </a:t>
            </a:r>
            <a:r>
              <a:rPr lang="fr-FR" b="0" i="0" dirty="0" err="1">
                <a:effectLst/>
                <a:latin typeface="Söhne"/>
              </a:rPr>
              <a:t>we</a:t>
            </a:r>
            <a:r>
              <a:rPr lang="fr-FR" b="0" i="0" dirty="0">
                <a:effectLst/>
                <a:latin typeface="Söhne"/>
              </a:rPr>
              <a:t> </a:t>
            </a:r>
            <a:r>
              <a:rPr lang="fr-FR" b="0" i="0" dirty="0" err="1">
                <a:effectLst/>
                <a:latin typeface="Söhne"/>
              </a:rPr>
              <a:t>need</a:t>
            </a:r>
            <a:r>
              <a:rPr lang="fr-FR" b="0" i="0" dirty="0">
                <a:effectLst/>
                <a:latin typeface="Söhne"/>
              </a:rPr>
              <a:t> to </a:t>
            </a:r>
            <a:r>
              <a:rPr lang="fr-FR" b="0" i="0" dirty="0" err="1">
                <a:effectLst/>
                <a:latin typeface="Söhne"/>
              </a:rPr>
              <a:t>cater</a:t>
            </a:r>
            <a:r>
              <a:rPr lang="fr-FR" b="0" i="0" dirty="0">
                <a:effectLst/>
                <a:latin typeface="Söhne"/>
              </a:rPr>
              <a:t> to.</a:t>
            </a:r>
          </a:p>
          <a:p>
            <a:pPr algn="l"/>
            <a:r>
              <a:rPr lang="fr-FR" b="0" i="0" dirty="0">
                <a:effectLst/>
                <a:latin typeface="Söhne"/>
              </a:rPr>
              <a:t>And </a:t>
            </a:r>
            <a:r>
              <a:rPr lang="fr-FR" b="0" i="0" dirty="0" err="1">
                <a:effectLst/>
                <a:latin typeface="Söhne"/>
              </a:rPr>
              <a:t>it's</a:t>
            </a:r>
            <a:r>
              <a:rPr lang="fr-FR" b="0" i="0" dirty="0">
                <a:effectLst/>
                <a:latin typeface="Söhne"/>
              </a:rPr>
              <a:t> not </a:t>
            </a:r>
            <a:r>
              <a:rPr lang="fr-FR" b="0" i="0" dirty="0" err="1">
                <a:effectLst/>
                <a:latin typeface="Söhne"/>
              </a:rPr>
              <a:t>just</a:t>
            </a:r>
            <a:r>
              <a:rPr lang="fr-FR" b="0" i="0" dirty="0">
                <a:effectLst/>
                <a:latin typeface="Söhne"/>
              </a:rPr>
              <a:t> about </a:t>
            </a:r>
            <a:r>
              <a:rPr lang="fr-FR" b="0" i="0" dirty="0" err="1">
                <a:effectLst/>
                <a:latin typeface="Söhne"/>
              </a:rPr>
              <a:t>storing</a:t>
            </a:r>
            <a:r>
              <a:rPr lang="fr-FR" b="0" i="0" dirty="0">
                <a:effectLst/>
                <a:latin typeface="Söhne"/>
              </a:rPr>
              <a:t> </a:t>
            </a:r>
            <a:r>
              <a:rPr lang="fr-FR" b="0" i="0" dirty="0" err="1">
                <a:effectLst/>
                <a:latin typeface="Söhne"/>
              </a:rPr>
              <a:t>this</a:t>
            </a:r>
            <a:r>
              <a:rPr lang="fr-FR" b="0" i="0" dirty="0">
                <a:effectLst/>
                <a:latin typeface="Söhne"/>
              </a:rPr>
              <a:t> data - </a:t>
            </a:r>
            <a:r>
              <a:rPr lang="fr-FR" b="0" i="0" dirty="0" err="1">
                <a:effectLst/>
                <a:latin typeface="Söhne"/>
              </a:rPr>
              <a:t>it's</a:t>
            </a:r>
            <a:r>
              <a:rPr lang="fr-FR" b="0" i="0" dirty="0">
                <a:effectLst/>
                <a:latin typeface="Söhne"/>
              </a:rPr>
              <a:t> about </a:t>
            </a:r>
            <a:r>
              <a:rPr lang="fr-FR" b="0" i="0" dirty="0" err="1">
                <a:effectLst/>
                <a:latin typeface="Söhne"/>
              </a:rPr>
              <a:t>using</a:t>
            </a:r>
            <a:r>
              <a:rPr lang="fr-FR" b="0" i="0" dirty="0">
                <a:effectLst/>
                <a:latin typeface="Söhne"/>
              </a:rPr>
              <a:t> </a:t>
            </a:r>
            <a:r>
              <a:rPr lang="fr-FR" b="0" i="0" dirty="0" err="1">
                <a:effectLst/>
                <a:latin typeface="Söhne"/>
              </a:rPr>
              <a:t>it</a:t>
            </a:r>
            <a:r>
              <a:rPr lang="fr-FR" b="0" i="0" dirty="0">
                <a:effectLst/>
                <a:latin typeface="Söhne"/>
              </a:rPr>
              <a:t> for AI.  AI and machine </a:t>
            </a:r>
            <a:r>
              <a:rPr lang="fr-FR" b="0" i="0" dirty="0" err="1">
                <a:effectLst/>
                <a:latin typeface="Söhne"/>
              </a:rPr>
              <a:t>learning</a:t>
            </a:r>
            <a:r>
              <a:rPr lang="fr-FR" b="0" i="0" dirty="0">
                <a:effectLst/>
                <a:latin typeface="Söhne"/>
              </a:rPr>
              <a:t> are </a:t>
            </a:r>
            <a:r>
              <a:rPr lang="fr-FR" b="0" i="0" dirty="0" err="1">
                <a:effectLst/>
                <a:latin typeface="Söhne"/>
              </a:rPr>
              <a:t>already</a:t>
            </a:r>
            <a:r>
              <a:rPr lang="fr-FR" b="0" i="0" dirty="0">
                <a:effectLst/>
                <a:latin typeface="Söhne"/>
              </a:rPr>
              <a:t> </a:t>
            </a:r>
            <a:r>
              <a:rPr lang="fr-FR" b="0" i="0" dirty="0" err="1">
                <a:effectLst/>
                <a:latin typeface="Söhne"/>
              </a:rPr>
              <a:t>helping</a:t>
            </a:r>
            <a:r>
              <a:rPr lang="fr-FR" b="0" i="0" dirty="0">
                <a:effectLst/>
                <a:latin typeface="Söhne"/>
              </a:rPr>
              <a:t> a billion </a:t>
            </a:r>
            <a:r>
              <a:rPr lang="fr-FR" b="0" i="0" dirty="0" err="1">
                <a:effectLst/>
                <a:latin typeface="Söhne"/>
              </a:rPr>
              <a:t>workers</a:t>
            </a:r>
            <a:r>
              <a:rPr lang="fr-FR" b="0" i="0" dirty="0">
                <a:effectLst/>
                <a:latin typeface="Söhne"/>
              </a:rPr>
              <a:t>.</a:t>
            </a:r>
          </a:p>
        </p:txBody>
      </p:sp>
      <p:sp>
        <p:nvSpPr>
          <p:cNvPr id="4" name="Espace réservé du numéro de diapositive 3"/>
          <p:cNvSpPr>
            <a:spLocks noGrp="1"/>
          </p:cNvSpPr>
          <p:nvPr>
            <p:ph type="sldNum" sz="quarter" idx="5"/>
          </p:nvPr>
        </p:nvSpPr>
        <p:spPr/>
        <p:txBody>
          <a:bodyPr/>
          <a:lstStyle/>
          <a:p>
            <a:fld id="{9F4FBC3A-A12C-40F9-BB8D-BC30C7901396}" type="slidenum">
              <a:rPr lang="en-US" smtClean="0"/>
              <a:pPr/>
              <a:t>4</a:t>
            </a:fld>
            <a:endParaRPr lang="en-US"/>
          </a:p>
        </p:txBody>
      </p:sp>
    </p:spTree>
    <p:extLst>
      <p:ext uri="{BB962C8B-B14F-4D97-AF65-F5344CB8AC3E}">
        <p14:creationId xmlns:p14="http://schemas.microsoft.com/office/powerpoint/2010/main" val="3067856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etropolis"/>
              </a:rPr>
              <a:t>but, the path to AI implementation have some challenges. </a:t>
            </a:r>
          </a:p>
          <a:p>
            <a:pPr algn="l">
              <a:buFont typeface="Arial" panose="020B0604020202020204" pitchFamily="34" charset="0"/>
              <a:buChar char="•"/>
            </a:pPr>
            <a:r>
              <a:rPr lang="fr-FR" b="0" i="0" dirty="0">
                <a:effectLst/>
                <a:latin typeface="Söhne"/>
              </a:rPr>
              <a:t>Resource </a:t>
            </a:r>
            <a:r>
              <a:rPr lang="fr-FR" b="0" i="0" dirty="0" err="1">
                <a:effectLst/>
                <a:latin typeface="Söhne"/>
              </a:rPr>
              <a:t>Constraints</a:t>
            </a:r>
            <a:r>
              <a:rPr lang="fr-FR" b="0" i="0" dirty="0">
                <a:effectLst/>
                <a:latin typeface="Söhne"/>
              </a:rPr>
              <a:t> are </a:t>
            </a:r>
            <a:r>
              <a:rPr lang="fr-FR" b="0" i="0" dirty="0" err="1">
                <a:effectLst/>
                <a:latin typeface="Söhne"/>
              </a:rPr>
              <a:t>critical</a:t>
            </a:r>
            <a:r>
              <a:rPr lang="fr-FR" b="0" i="0" dirty="0">
                <a:effectLst/>
                <a:latin typeface="Söhne"/>
              </a:rPr>
              <a:t>. An 96% of IT and engineering leaders </a:t>
            </a:r>
            <a:r>
              <a:rPr lang="fr-FR" b="0" i="0" dirty="0" err="1">
                <a:effectLst/>
                <a:latin typeface="Söhne"/>
              </a:rPr>
              <a:t>recognize</a:t>
            </a:r>
            <a:r>
              <a:rPr lang="fr-FR" b="0" i="0" dirty="0">
                <a:effectLst/>
                <a:latin typeface="Söhne"/>
              </a:rPr>
              <a:t> no-code/</a:t>
            </a:r>
            <a:r>
              <a:rPr lang="fr-FR" b="0" i="0" dirty="0" err="1">
                <a:effectLst/>
                <a:latin typeface="Söhne"/>
              </a:rPr>
              <a:t>low</a:t>
            </a:r>
            <a:r>
              <a:rPr lang="fr-FR" b="0" i="0" dirty="0">
                <a:effectLst/>
                <a:latin typeface="Söhne"/>
              </a:rPr>
              <a:t>-code solutions as a </a:t>
            </a:r>
            <a:r>
              <a:rPr lang="fr-FR" b="0" i="0" dirty="0" err="1">
                <a:effectLst/>
                <a:latin typeface="Söhne"/>
              </a:rPr>
              <a:t>priority</a:t>
            </a:r>
            <a:r>
              <a:rPr lang="fr-FR" b="0" i="0" dirty="0">
                <a:effectLst/>
                <a:latin typeface="Söhne"/>
              </a:rPr>
              <a:t>. </a:t>
            </a:r>
            <a:r>
              <a:rPr lang="fr-FR" b="0" i="0" dirty="0" err="1">
                <a:effectLst/>
                <a:latin typeface="Söhne"/>
              </a:rPr>
              <a:t>Why</a:t>
            </a:r>
            <a:r>
              <a:rPr lang="fr-FR" b="0" i="0" dirty="0">
                <a:effectLst/>
                <a:latin typeface="Söhne"/>
              </a:rPr>
              <a:t>? </a:t>
            </a:r>
            <a:r>
              <a:rPr lang="fr-FR" b="0" i="0" dirty="0" err="1">
                <a:effectLst/>
                <a:latin typeface="Söhne"/>
              </a:rPr>
              <a:t>Because</a:t>
            </a:r>
            <a:r>
              <a:rPr lang="fr-FR" b="0" i="0" dirty="0">
                <a:effectLst/>
                <a:latin typeface="Söhne"/>
              </a:rPr>
              <a:t> </a:t>
            </a:r>
            <a:r>
              <a:rPr lang="fr-FR" b="0" i="0" dirty="0" err="1">
                <a:effectLst/>
                <a:latin typeface="Söhne"/>
              </a:rPr>
              <a:t>there</a:t>
            </a:r>
            <a:r>
              <a:rPr lang="fr-FR" b="0" i="0" dirty="0">
                <a:effectLst/>
                <a:latin typeface="Söhne"/>
              </a:rPr>
              <a:t> </a:t>
            </a:r>
            <a:r>
              <a:rPr lang="fr-FR" b="0" i="0" dirty="0" err="1">
                <a:effectLst/>
                <a:latin typeface="Söhne"/>
              </a:rPr>
              <a:t>simply</a:t>
            </a:r>
            <a:r>
              <a:rPr lang="fr-FR" b="0" i="0" dirty="0">
                <a:effectLst/>
                <a:latin typeface="Söhne"/>
              </a:rPr>
              <a:t> </a:t>
            </a:r>
            <a:r>
              <a:rPr lang="fr-FR" b="0" i="0" dirty="0" err="1">
                <a:effectLst/>
                <a:latin typeface="Söhne"/>
              </a:rPr>
              <a:t>aren't</a:t>
            </a:r>
            <a:r>
              <a:rPr lang="fr-FR" b="0" i="0" dirty="0">
                <a:effectLst/>
                <a:latin typeface="Söhne"/>
              </a:rPr>
              <a:t> </a:t>
            </a:r>
            <a:r>
              <a:rPr lang="fr-FR" b="0" i="0" dirty="0" err="1">
                <a:effectLst/>
                <a:latin typeface="Söhne"/>
              </a:rPr>
              <a:t>enough</a:t>
            </a:r>
            <a:r>
              <a:rPr lang="fr-FR" b="0" i="0" dirty="0">
                <a:effectLst/>
                <a:latin typeface="Söhne"/>
              </a:rPr>
              <a:t> software </a:t>
            </a:r>
            <a:r>
              <a:rPr lang="fr-FR" b="0" i="0" dirty="0" err="1">
                <a:effectLst/>
                <a:latin typeface="Söhne"/>
              </a:rPr>
              <a:t>engineers</a:t>
            </a:r>
            <a:r>
              <a:rPr lang="fr-FR" b="0" i="0" dirty="0">
                <a:effectLst/>
                <a:latin typeface="Söhne"/>
              </a:rPr>
              <a:t> to </a:t>
            </a:r>
            <a:r>
              <a:rPr lang="fr-FR" b="0" i="0" dirty="0" err="1">
                <a:effectLst/>
                <a:latin typeface="Söhne"/>
              </a:rPr>
              <a:t>keep</a:t>
            </a:r>
            <a:r>
              <a:rPr lang="fr-FR" b="0" i="0" dirty="0">
                <a:effectLst/>
                <a:latin typeface="Söhne"/>
              </a:rPr>
              <a:t> up </a:t>
            </a:r>
            <a:r>
              <a:rPr lang="fr-FR" b="0" i="0" dirty="0" err="1">
                <a:effectLst/>
                <a:latin typeface="Söhne"/>
              </a:rPr>
              <a:t>with</a:t>
            </a:r>
            <a:r>
              <a:rPr lang="fr-FR" b="0" i="0" dirty="0">
                <a:effectLst/>
                <a:latin typeface="Söhne"/>
              </a:rPr>
              <a:t> the </a:t>
            </a:r>
            <a:r>
              <a:rPr lang="fr-FR" b="0" i="0" dirty="0" err="1">
                <a:effectLst/>
                <a:latin typeface="Söhne"/>
              </a:rPr>
              <a:t>demand</a:t>
            </a:r>
            <a:r>
              <a:rPr lang="fr-FR" b="0" i="0" dirty="0">
                <a:effectLst/>
                <a:latin typeface="Söhne"/>
              </a:rPr>
              <a:t> for new applications.</a:t>
            </a:r>
          </a:p>
          <a:p>
            <a:pPr algn="l">
              <a:buFont typeface="Arial" panose="020B0604020202020204" pitchFamily="34" charset="0"/>
              <a:buChar char="•"/>
            </a:pPr>
            <a:r>
              <a:rPr lang="fr-FR" b="0" i="0" dirty="0">
                <a:effectLst/>
                <a:latin typeface="Söhne"/>
              </a:rPr>
              <a:t>But </a:t>
            </a:r>
            <a:r>
              <a:rPr lang="fr-FR" b="0" i="0" dirty="0" err="1">
                <a:effectLst/>
                <a:latin typeface="Söhne"/>
              </a:rPr>
              <a:t>it's</a:t>
            </a:r>
            <a:r>
              <a:rPr lang="fr-FR" b="0" i="0" dirty="0">
                <a:effectLst/>
                <a:latin typeface="Söhne"/>
              </a:rPr>
              <a:t> not </a:t>
            </a:r>
            <a:r>
              <a:rPr lang="fr-FR" b="0" i="0" dirty="0" err="1">
                <a:effectLst/>
                <a:latin typeface="Söhne"/>
              </a:rPr>
              <a:t>just</a:t>
            </a:r>
            <a:r>
              <a:rPr lang="fr-FR" b="0" i="0" dirty="0">
                <a:effectLst/>
                <a:latin typeface="Söhne"/>
              </a:rPr>
              <a:t> about </a:t>
            </a:r>
            <a:r>
              <a:rPr lang="fr-FR" b="0" i="0" dirty="0" err="1">
                <a:effectLst/>
                <a:latin typeface="Söhne"/>
              </a:rPr>
              <a:t>having</a:t>
            </a:r>
            <a:r>
              <a:rPr lang="fr-FR" b="0" i="0" dirty="0">
                <a:effectLst/>
                <a:latin typeface="Söhne"/>
              </a:rPr>
              <a:t> </a:t>
            </a:r>
            <a:r>
              <a:rPr lang="fr-FR" b="0" i="0" dirty="0" err="1">
                <a:effectLst/>
                <a:latin typeface="Söhne"/>
              </a:rPr>
              <a:t>enough</a:t>
            </a:r>
            <a:r>
              <a:rPr lang="fr-FR" b="0" i="0" dirty="0">
                <a:effectLst/>
                <a:latin typeface="Söhne"/>
              </a:rPr>
              <a:t> hands on the keyboard; </a:t>
            </a:r>
            <a:r>
              <a:rPr lang="fr-FR" b="0" i="0" dirty="0" err="1">
                <a:effectLst/>
                <a:latin typeface="Söhne"/>
              </a:rPr>
              <a:t>it's</a:t>
            </a:r>
            <a:r>
              <a:rPr lang="fr-FR" b="0" i="0" dirty="0">
                <a:effectLst/>
                <a:latin typeface="Söhne"/>
              </a:rPr>
              <a:t> </a:t>
            </a:r>
            <a:r>
              <a:rPr lang="fr-FR" b="0" i="0" dirty="0" err="1">
                <a:effectLst/>
                <a:latin typeface="Söhne"/>
              </a:rPr>
              <a:t>also</a:t>
            </a:r>
            <a:r>
              <a:rPr lang="fr-FR" b="0" i="0" dirty="0">
                <a:effectLst/>
                <a:latin typeface="Söhne"/>
              </a:rPr>
              <a:t> about the </a:t>
            </a:r>
            <a:r>
              <a:rPr lang="fr-FR" b="0" i="0" dirty="0" err="1">
                <a:effectLst/>
                <a:latin typeface="Söhne"/>
              </a:rPr>
              <a:t>inherent</a:t>
            </a:r>
            <a:r>
              <a:rPr lang="fr-FR" b="0" i="0" dirty="0">
                <a:effectLst/>
                <a:latin typeface="Söhne"/>
              </a:rPr>
              <a:t> </a:t>
            </a:r>
            <a:r>
              <a:rPr lang="fr-FR" b="0" i="0" dirty="0" err="1">
                <a:effectLst/>
                <a:latin typeface="Söhne"/>
              </a:rPr>
              <a:t>complexity</a:t>
            </a:r>
            <a:r>
              <a:rPr lang="fr-FR" b="0" i="0" dirty="0">
                <a:effectLst/>
                <a:latin typeface="Söhne"/>
              </a:rPr>
              <a:t>. 72% of </a:t>
            </a:r>
            <a:r>
              <a:rPr lang="fr-FR" b="0" i="0" dirty="0" err="1">
                <a:effectLst/>
                <a:latin typeface="Söhne"/>
              </a:rPr>
              <a:t>organizations</a:t>
            </a:r>
            <a:r>
              <a:rPr lang="fr-FR" b="0" i="0" dirty="0">
                <a:effectLst/>
                <a:latin typeface="Söhne"/>
              </a:rPr>
              <a:t> admit </a:t>
            </a:r>
            <a:r>
              <a:rPr lang="fr-FR" b="0" i="0" dirty="0" err="1">
                <a:effectLst/>
                <a:latin typeface="Söhne"/>
              </a:rPr>
              <a:t>they're</a:t>
            </a:r>
            <a:r>
              <a:rPr lang="fr-FR" b="0" i="0" dirty="0">
                <a:effectLst/>
                <a:latin typeface="Söhne"/>
              </a:rPr>
              <a:t> </a:t>
            </a:r>
            <a:r>
              <a:rPr lang="fr-FR" b="0" i="0" dirty="0" err="1">
                <a:effectLst/>
                <a:latin typeface="Söhne"/>
              </a:rPr>
              <a:t>still</a:t>
            </a:r>
            <a:r>
              <a:rPr lang="fr-FR" b="0" i="0" dirty="0">
                <a:effectLst/>
                <a:latin typeface="Söhne"/>
              </a:rPr>
              <a:t> </a:t>
            </a:r>
            <a:r>
              <a:rPr lang="fr-FR" b="0" i="0" dirty="0" err="1">
                <a:effectLst/>
                <a:latin typeface="Söhne"/>
              </a:rPr>
              <a:t>grappling</a:t>
            </a:r>
            <a:r>
              <a:rPr lang="fr-FR" b="0" i="0" dirty="0">
                <a:effectLst/>
                <a:latin typeface="Söhne"/>
              </a:rPr>
              <a:t> </a:t>
            </a:r>
            <a:r>
              <a:rPr lang="fr-FR" b="0" i="0" dirty="0" err="1">
                <a:effectLst/>
                <a:latin typeface="Söhne"/>
              </a:rPr>
              <a:t>with</a:t>
            </a:r>
            <a:r>
              <a:rPr lang="fr-FR" b="0" i="0" dirty="0">
                <a:effectLst/>
                <a:latin typeface="Söhne"/>
              </a:rPr>
              <a:t> how to </a:t>
            </a:r>
            <a:r>
              <a:rPr lang="fr-FR" b="0" i="0" dirty="0" err="1">
                <a:effectLst/>
                <a:latin typeface="Söhne"/>
              </a:rPr>
              <a:t>operationalize</a:t>
            </a:r>
            <a:r>
              <a:rPr lang="fr-FR" b="0" i="0" dirty="0">
                <a:effectLst/>
                <a:latin typeface="Söhne"/>
              </a:rPr>
              <a:t> AI </a:t>
            </a:r>
            <a:r>
              <a:rPr lang="fr-FR" b="0" i="0" dirty="0" err="1">
                <a:effectLst/>
                <a:latin typeface="Söhne"/>
              </a:rPr>
              <a:t>within</a:t>
            </a:r>
            <a:r>
              <a:rPr lang="fr-FR" b="0" i="0" dirty="0">
                <a:effectLst/>
                <a:latin typeface="Söhne"/>
              </a:rPr>
              <a:t> </a:t>
            </a:r>
            <a:r>
              <a:rPr lang="fr-FR" b="0" i="0" dirty="0" err="1">
                <a:effectLst/>
                <a:latin typeface="Söhne"/>
              </a:rPr>
              <a:t>their</a:t>
            </a:r>
            <a:r>
              <a:rPr lang="fr-FR" b="0" i="0" dirty="0">
                <a:effectLst/>
                <a:latin typeface="Söhne"/>
              </a:rPr>
              <a:t> </a:t>
            </a:r>
            <a:r>
              <a:rPr lang="fr-FR" b="0" i="0" dirty="0" err="1">
                <a:effectLst/>
                <a:latin typeface="Söhne"/>
              </a:rPr>
              <a:t>enterprise</a:t>
            </a:r>
            <a:r>
              <a:rPr lang="fr-FR" b="0" i="0" dirty="0">
                <a:effectLst/>
                <a:latin typeface="Söhne"/>
              </a:rPr>
              <a:t>. </a:t>
            </a:r>
          </a:p>
        </p:txBody>
      </p:sp>
      <p:sp>
        <p:nvSpPr>
          <p:cNvPr id="4" name="Slide Number Placeholder 3"/>
          <p:cNvSpPr>
            <a:spLocks noGrp="1"/>
          </p:cNvSpPr>
          <p:nvPr>
            <p:ph type="sldNum" sz="quarter" idx="5"/>
          </p:nvPr>
        </p:nvSpPr>
        <p:spPr/>
        <p:txBody>
          <a:bodyPr/>
          <a:lstStyle/>
          <a:p>
            <a:fld id="{9F4FBC3A-A12C-40F9-BB8D-BC30C7901396}" type="slidenum">
              <a:rPr lang="en-US" smtClean="0"/>
              <a:pPr/>
              <a:t>5</a:t>
            </a:fld>
            <a:endParaRPr lang="en-US"/>
          </a:p>
        </p:txBody>
      </p:sp>
    </p:spTree>
    <p:extLst>
      <p:ext uri="{BB962C8B-B14F-4D97-AF65-F5344CB8AC3E}">
        <p14:creationId xmlns:p14="http://schemas.microsoft.com/office/powerpoint/2010/main" val="79789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F0F0F"/>
                </a:solidFill>
                <a:effectLst/>
                <a:latin typeface="Söhne"/>
              </a:rPr>
              <a:t>This figure, '</a:t>
            </a:r>
            <a:r>
              <a:rPr lang="fr-FR" b="0" i="0" dirty="0" err="1">
                <a:solidFill>
                  <a:srgbClr val="0F0F0F"/>
                </a:solidFill>
                <a:effectLst/>
                <a:latin typeface="Söhne"/>
              </a:rPr>
              <a:t>Only</a:t>
            </a:r>
            <a:r>
              <a:rPr lang="fr-FR" b="0" i="0" dirty="0">
                <a:solidFill>
                  <a:srgbClr val="0F0F0F"/>
                </a:solidFill>
                <a:effectLst/>
                <a:latin typeface="Söhne"/>
              </a:rPr>
              <a:t> 1% of AI/ML </a:t>
            </a:r>
            <a:r>
              <a:rPr lang="fr-FR" b="0" i="0" dirty="0" err="1">
                <a:solidFill>
                  <a:srgbClr val="0F0F0F"/>
                </a:solidFill>
                <a:effectLst/>
                <a:latin typeface="Söhne"/>
              </a:rPr>
              <a:t>projects</a:t>
            </a:r>
            <a:r>
              <a:rPr lang="fr-FR" b="0" i="0" dirty="0">
                <a:solidFill>
                  <a:srgbClr val="0F0F0F"/>
                </a:solidFill>
                <a:effectLst/>
                <a:latin typeface="Söhne"/>
              </a:rPr>
              <a:t> are </a:t>
            </a:r>
            <a:r>
              <a:rPr lang="fr-FR" b="0" i="0" dirty="0" err="1">
                <a:solidFill>
                  <a:srgbClr val="0F0F0F"/>
                </a:solidFill>
                <a:effectLst/>
                <a:latin typeface="Söhne"/>
              </a:rPr>
              <a:t>successful</a:t>
            </a:r>
            <a:r>
              <a:rPr lang="fr-FR" b="0" i="0" dirty="0">
                <a:solidFill>
                  <a:srgbClr val="0F0F0F"/>
                </a:solidFill>
                <a:effectLst/>
                <a:latin typeface="Söhne"/>
              </a:rPr>
              <a:t>,' </a:t>
            </a:r>
            <a:r>
              <a:rPr lang="fr-FR" b="0" i="0" dirty="0" err="1">
                <a:solidFill>
                  <a:srgbClr val="0F0F0F"/>
                </a:solidFill>
                <a:effectLst/>
                <a:latin typeface="Söhne"/>
              </a:rPr>
              <a:t>isn't</a:t>
            </a:r>
            <a:r>
              <a:rPr lang="fr-FR" b="0" i="0" dirty="0">
                <a:solidFill>
                  <a:srgbClr val="0F0F0F"/>
                </a:solidFill>
                <a:effectLst/>
                <a:latin typeface="Söhne"/>
              </a:rPr>
              <a:t> </a:t>
            </a:r>
            <a:r>
              <a:rPr lang="fr-FR" b="0" i="0" dirty="0" err="1">
                <a:solidFill>
                  <a:srgbClr val="0F0F0F"/>
                </a:solidFill>
                <a:effectLst/>
                <a:latin typeface="Söhne"/>
              </a:rPr>
              <a:t>just</a:t>
            </a:r>
            <a:r>
              <a:rPr lang="fr-FR" b="0" i="0" dirty="0">
                <a:solidFill>
                  <a:srgbClr val="0F0F0F"/>
                </a:solidFill>
                <a:effectLst/>
                <a:latin typeface="Söhne"/>
              </a:rPr>
              <a:t> a </a:t>
            </a:r>
            <a:r>
              <a:rPr lang="fr-FR" b="0" i="0" dirty="0" err="1">
                <a:solidFill>
                  <a:srgbClr val="0F0F0F"/>
                </a:solidFill>
                <a:effectLst/>
                <a:latin typeface="Söhne"/>
              </a:rPr>
              <a:t>statistic</a:t>
            </a:r>
            <a:r>
              <a:rPr lang="fr-FR" b="0" i="0" dirty="0">
                <a:solidFill>
                  <a:srgbClr val="0F0F0F"/>
                </a:solidFill>
                <a:effectLst/>
                <a:latin typeface="Söhne"/>
              </a:rPr>
              <a:t>—</a:t>
            </a:r>
            <a:r>
              <a:rPr lang="fr-FR" b="0" i="0" dirty="0" err="1">
                <a:solidFill>
                  <a:srgbClr val="0F0F0F"/>
                </a:solidFill>
                <a:effectLst/>
                <a:latin typeface="Söhne"/>
              </a:rPr>
              <a:t>it's</a:t>
            </a:r>
            <a:r>
              <a:rPr lang="fr-FR" b="0" i="0" dirty="0">
                <a:solidFill>
                  <a:srgbClr val="0F0F0F"/>
                </a:solidFill>
                <a:effectLst/>
                <a:latin typeface="Söhne"/>
              </a:rPr>
              <a:t> a challenge to the </a:t>
            </a:r>
            <a:r>
              <a:rPr lang="fr-FR" b="0" i="0" dirty="0" err="1">
                <a:solidFill>
                  <a:srgbClr val="0F0F0F"/>
                </a:solidFill>
                <a:effectLst/>
                <a:latin typeface="Söhne"/>
              </a:rPr>
              <a:t>industry</a:t>
            </a:r>
            <a:r>
              <a:rPr lang="fr-FR" b="0" i="0" dirty="0">
                <a:solidFill>
                  <a:srgbClr val="0F0F0F"/>
                </a:solidFill>
                <a:effectLst/>
                <a:latin typeface="Söhne"/>
              </a:rPr>
              <a:t>. It shows </a:t>
            </a:r>
            <a:r>
              <a:rPr lang="fr-FR" b="0" i="0" dirty="0" err="1">
                <a:solidFill>
                  <a:srgbClr val="0F0F0F"/>
                </a:solidFill>
                <a:effectLst/>
                <a:latin typeface="Söhne"/>
              </a:rPr>
              <a:t>that</a:t>
            </a:r>
            <a:r>
              <a:rPr lang="fr-FR" b="0" i="0" dirty="0">
                <a:solidFill>
                  <a:srgbClr val="0F0F0F"/>
                </a:solidFill>
                <a:effectLst/>
                <a:latin typeface="Söhne"/>
              </a:rPr>
              <a:t> </a:t>
            </a:r>
            <a:r>
              <a:rPr lang="fr-FR" b="0" i="0" dirty="0" err="1">
                <a:solidFill>
                  <a:srgbClr val="0F0F0F"/>
                </a:solidFill>
                <a:effectLst/>
                <a:latin typeface="Söhne"/>
              </a:rPr>
              <a:t>success</a:t>
            </a:r>
            <a:r>
              <a:rPr lang="fr-FR" b="0" i="0" dirty="0">
                <a:solidFill>
                  <a:srgbClr val="0F0F0F"/>
                </a:solidFill>
                <a:effectLst/>
                <a:latin typeface="Söhne"/>
              </a:rPr>
              <a:t> in AI and ML </a:t>
            </a:r>
            <a:r>
              <a:rPr lang="fr-FR" b="0" i="0" dirty="0" err="1">
                <a:solidFill>
                  <a:srgbClr val="0F0F0F"/>
                </a:solidFill>
                <a:effectLst/>
                <a:latin typeface="Söhne"/>
              </a:rPr>
              <a:t>isn't</a:t>
            </a:r>
            <a:r>
              <a:rPr lang="fr-FR" b="0" i="0" dirty="0">
                <a:solidFill>
                  <a:srgbClr val="0F0F0F"/>
                </a:solidFill>
                <a:effectLst/>
                <a:latin typeface="Söhne"/>
              </a:rPr>
              <a:t> </a:t>
            </a:r>
            <a:r>
              <a:rPr lang="fr-FR" b="0" i="0" dirty="0" err="1">
                <a:solidFill>
                  <a:srgbClr val="0F0F0F"/>
                </a:solidFill>
                <a:effectLst/>
                <a:latin typeface="Söhne"/>
              </a:rPr>
              <a:t>just</a:t>
            </a:r>
            <a:r>
              <a:rPr lang="fr-FR" b="0" i="0" dirty="0">
                <a:solidFill>
                  <a:srgbClr val="0F0F0F"/>
                </a:solidFill>
                <a:effectLst/>
                <a:latin typeface="Söhne"/>
              </a:rPr>
              <a:t> about </a:t>
            </a:r>
            <a:r>
              <a:rPr lang="fr-FR" b="0" i="0" dirty="0" err="1">
                <a:solidFill>
                  <a:srgbClr val="0F0F0F"/>
                </a:solidFill>
                <a:effectLst/>
                <a:latin typeface="Söhne"/>
              </a:rPr>
              <a:t>technology</a:t>
            </a:r>
            <a:r>
              <a:rPr lang="fr-FR" b="0" i="0" dirty="0">
                <a:solidFill>
                  <a:srgbClr val="0F0F0F"/>
                </a:solidFill>
                <a:effectLst/>
                <a:latin typeface="Söhne"/>
              </a:rPr>
              <a:t>; </a:t>
            </a:r>
            <a:r>
              <a:rPr lang="fr-FR" b="0" i="0" dirty="0" err="1">
                <a:solidFill>
                  <a:srgbClr val="0F0F0F"/>
                </a:solidFill>
                <a:effectLst/>
                <a:latin typeface="Söhne"/>
              </a:rPr>
              <a:t>it's</a:t>
            </a:r>
            <a:r>
              <a:rPr lang="fr-FR" b="0" i="0" dirty="0">
                <a:solidFill>
                  <a:srgbClr val="0F0F0F"/>
                </a:solidFill>
                <a:effectLst/>
                <a:latin typeface="Söhne"/>
              </a:rPr>
              <a:t> about </a:t>
            </a:r>
            <a:r>
              <a:rPr lang="fr-FR" b="0" i="0" dirty="0" err="1">
                <a:solidFill>
                  <a:srgbClr val="0F0F0F"/>
                </a:solidFill>
                <a:effectLst/>
                <a:latin typeface="Söhne"/>
              </a:rPr>
              <a:t>strategy</a:t>
            </a:r>
            <a:r>
              <a:rPr lang="fr-FR" b="0" i="0" dirty="0">
                <a:solidFill>
                  <a:srgbClr val="0F0F0F"/>
                </a:solidFill>
                <a:effectLst/>
                <a:latin typeface="Söhne"/>
              </a:rPr>
              <a:t>, support, and effective </a:t>
            </a:r>
            <a:r>
              <a:rPr lang="fr-FR" b="0" i="0" dirty="0" err="1">
                <a:solidFill>
                  <a:srgbClr val="0F0F0F"/>
                </a:solidFill>
                <a:effectLst/>
                <a:latin typeface="Söhne"/>
              </a:rPr>
              <a:t>execution</a:t>
            </a:r>
            <a:r>
              <a:rPr lang="fr-FR" b="0" i="0" dirty="0">
                <a:solidFill>
                  <a:srgbClr val="0F0F0F"/>
                </a:solidFill>
                <a:effectLst/>
                <a:latin typeface="Söhne"/>
              </a:rPr>
              <a:t>. And </a:t>
            </a:r>
            <a:r>
              <a:rPr lang="fr-FR" b="0" i="0" dirty="0" err="1">
                <a:solidFill>
                  <a:srgbClr val="0F0F0F"/>
                </a:solidFill>
                <a:effectLst/>
                <a:latin typeface="Söhne"/>
              </a:rPr>
              <a:t>MLOPs</a:t>
            </a:r>
            <a:r>
              <a:rPr lang="fr-FR" b="0" i="0" dirty="0">
                <a:solidFill>
                  <a:srgbClr val="0F0F0F"/>
                </a:solidFill>
                <a:effectLst/>
                <a:latin typeface="Söhne"/>
              </a:rPr>
              <a:t> </a:t>
            </a:r>
            <a:r>
              <a:rPr lang="fr-FR" b="0" i="0" dirty="0" err="1">
                <a:solidFill>
                  <a:srgbClr val="0F0F0F"/>
                </a:solidFill>
                <a:effectLst/>
                <a:latin typeface="Söhne"/>
              </a:rPr>
              <a:t>approach</a:t>
            </a:r>
            <a:r>
              <a:rPr lang="fr-FR" b="0" i="0" dirty="0">
                <a:solidFill>
                  <a:srgbClr val="0F0F0F"/>
                </a:solidFill>
                <a:effectLst/>
                <a:latin typeface="Söhne"/>
              </a:rPr>
              <a:t> can help the </a:t>
            </a:r>
            <a:r>
              <a:rPr lang="fr-FR" b="0" i="0" dirty="0" err="1">
                <a:solidFill>
                  <a:srgbClr val="0F0F0F"/>
                </a:solidFill>
                <a:effectLst/>
                <a:latin typeface="Söhne"/>
              </a:rPr>
              <a:t>projects</a:t>
            </a:r>
            <a:r>
              <a:rPr lang="fr-FR" b="0" i="0" dirty="0">
                <a:solidFill>
                  <a:srgbClr val="0F0F0F"/>
                </a:solidFill>
                <a:effectLst/>
                <a:latin typeface="Söhne"/>
              </a:rPr>
              <a:t> to </a:t>
            </a:r>
            <a:r>
              <a:rPr lang="fr-FR" b="0" i="0" dirty="0" err="1">
                <a:solidFill>
                  <a:srgbClr val="0F0F0F"/>
                </a:solidFill>
                <a:effectLst/>
                <a:latin typeface="Söhne"/>
              </a:rPr>
              <a:t>join</a:t>
            </a:r>
            <a:r>
              <a:rPr lang="fr-FR" b="0" i="0" dirty="0">
                <a:solidFill>
                  <a:srgbClr val="0F0F0F"/>
                </a:solidFill>
                <a:effectLst/>
                <a:latin typeface="Söhne"/>
              </a:rPr>
              <a:t> </a:t>
            </a:r>
            <a:r>
              <a:rPr lang="fr-FR" b="0" i="0" dirty="0" err="1">
                <a:solidFill>
                  <a:srgbClr val="0F0F0F"/>
                </a:solidFill>
                <a:effectLst/>
                <a:latin typeface="Söhne"/>
              </a:rPr>
              <a:t>that</a:t>
            </a:r>
            <a:r>
              <a:rPr lang="fr-FR" b="0" i="0" dirty="0">
                <a:solidFill>
                  <a:srgbClr val="0F0F0F"/>
                </a:solidFill>
                <a:effectLst/>
                <a:latin typeface="Söhne"/>
              </a:rPr>
              <a:t> 1% of </a:t>
            </a:r>
            <a:r>
              <a:rPr lang="fr-FR" b="0" i="0" dirty="0" err="1">
                <a:solidFill>
                  <a:srgbClr val="0F0F0F"/>
                </a:solidFill>
                <a:effectLst/>
                <a:latin typeface="Söhne"/>
              </a:rPr>
              <a:t>success</a:t>
            </a:r>
            <a:r>
              <a:rPr lang="fr-FR" b="0" i="0" dirty="0">
                <a:solidFill>
                  <a:srgbClr val="0F0F0F"/>
                </a:solidFill>
                <a:effectLst/>
                <a:latin typeface="Söhne"/>
              </a:rPr>
              <a:t> stories. It highlights the importance of </a:t>
            </a:r>
            <a:r>
              <a:rPr lang="fr-FR" b="0" i="0" dirty="0" err="1">
                <a:solidFill>
                  <a:srgbClr val="0F0F0F"/>
                </a:solidFill>
                <a:effectLst/>
                <a:latin typeface="Söhne"/>
              </a:rPr>
              <a:t>choosing</a:t>
            </a:r>
            <a:r>
              <a:rPr lang="fr-FR" b="0" i="0" dirty="0">
                <a:solidFill>
                  <a:srgbClr val="0F0F0F"/>
                </a:solidFill>
                <a:effectLst/>
                <a:latin typeface="Söhne"/>
              </a:rPr>
              <a:t> the right </a:t>
            </a:r>
            <a:r>
              <a:rPr lang="fr-FR" b="0" i="0" dirty="0" err="1">
                <a:solidFill>
                  <a:srgbClr val="0F0F0F"/>
                </a:solidFill>
                <a:effectLst/>
                <a:latin typeface="Söhne"/>
              </a:rPr>
              <a:t>partners</a:t>
            </a:r>
            <a:r>
              <a:rPr lang="fr-FR" b="0" i="0" dirty="0">
                <a:solidFill>
                  <a:srgbClr val="0F0F0F"/>
                </a:solidFill>
                <a:effectLst/>
                <a:latin typeface="Söhne"/>
              </a:rPr>
              <a:t>, the right </a:t>
            </a:r>
            <a:r>
              <a:rPr lang="fr-FR" b="0" i="0" dirty="0" err="1">
                <a:solidFill>
                  <a:srgbClr val="0F0F0F"/>
                </a:solidFill>
                <a:effectLst/>
                <a:latin typeface="Söhne"/>
              </a:rPr>
              <a:t>strategy</a:t>
            </a:r>
            <a:r>
              <a:rPr lang="fr-FR" b="0" i="0" dirty="0">
                <a:solidFill>
                  <a:srgbClr val="0F0F0F"/>
                </a:solidFill>
                <a:effectLst/>
                <a:latin typeface="Söhne"/>
              </a:rPr>
              <a:t>, and the right platform – one </a:t>
            </a:r>
            <a:r>
              <a:rPr lang="fr-FR" b="0" i="0" dirty="0" err="1">
                <a:solidFill>
                  <a:srgbClr val="0F0F0F"/>
                </a:solidFill>
                <a:effectLst/>
                <a:latin typeface="Söhne"/>
              </a:rPr>
              <a:t>that</a:t>
            </a:r>
            <a:r>
              <a:rPr lang="fr-FR" b="0" i="0" dirty="0">
                <a:solidFill>
                  <a:srgbClr val="0F0F0F"/>
                </a:solidFill>
                <a:effectLst/>
                <a:latin typeface="Söhne"/>
              </a:rPr>
              <a:t> </a:t>
            </a:r>
            <a:r>
              <a:rPr lang="fr-FR" b="0" i="0" dirty="0" err="1">
                <a:solidFill>
                  <a:srgbClr val="0F0F0F"/>
                </a:solidFill>
                <a:effectLst/>
                <a:latin typeface="Söhne"/>
              </a:rPr>
              <a:t>is</a:t>
            </a:r>
            <a:r>
              <a:rPr lang="fr-FR" b="0" i="0" dirty="0">
                <a:solidFill>
                  <a:srgbClr val="0F0F0F"/>
                </a:solidFill>
                <a:effectLst/>
                <a:latin typeface="Söhne"/>
              </a:rPr>
              <a:t> </a:t>
            </a:r>
            <a:r>
              <a:rPr lang="fr-FR" b="0" i="0" dirty="0" err="1">
                <a:solidFill>
                  <a:srgbClr val="0F0F0F"/>
                </a:solidFill>
                <a:effectLst/>
                <a:latin typeface="Söhne"/>
              </a:rPr>
              <a:t>designed</a:t>
            </a:r>
            <a:r>
              <a:rPr lang="fr-FR" b="0" i="0" dirty="0">
                <a:solidFill>
                  <a:srgbClr val="0F0F0F"/>
                </a:solidFill>
                <a:effectLst/>
                <a:latin typeface="Söhne"/>
              </a:rPr>
              <a:t> not </a:t>
            </a:r>
            <a:r>
              <a:rPr lang="fr-FR" b="0" i="0" dirty="0" err="1">
                <a:solidFill>
                  <a:srgbClr val="0F0F0F"/>
                </a:solidFill>
                <a:effectLst/>
                <a:latin typeface="Söhne"/>
              </a:rPr>
              <a:t>just</a:t>
            </a:r>
            <a:r>
              <a:rPr lang="fr-FR" b="0" i="0" dirty="0">
                <a:solidFill>
                  <a:srgbClr val="0F0F0F"/>
                </a:solidFill>
                <a:effectLst/>
                <a:latin typeface="Söhne"/>
              </a:rPr>
              <a:t> for the 1% but for the 99% as </a:t>
            </a:r>
            <a:r>
              <a:rPr lang="fr-FR" b="0" i="0" dirty="0" err="1">
                <a:solidFill>
                  <a:srgbClr val="0F0F0F"/>
                </a:solidFill>
                <a:effectLst/>
                <a:latin typeface="Söhne"/>
              </a:rPr>
              <a:t>well</a:t>
            </a:r>
            <a:r>
              <a:rPr lang="fr-FR" b="0" i="0" dirty="0">
                <a:solidFill>
                  <a:srgbClr val="0F0F0F"/>
                </a:solidFill>
                <a:effectLst/>
                <a:latin typeface="Söhne"/>
              </a:rPr>
              <a:t>. </a:t>
            </a:r>
            <a:endParaRPr lang="fr-FR" dirty="0"/>
          </a:p>
        </p:txBody>
      </p:sp>
      <p:sp>
        <p:nvSpPr>
          <p:cNvPr id="4" name="Espace réservé du numéro de diapositive 3"/>
          <p:cNvSpPr>
            <a:spLocks noGrp="1"/>
          </p:cNvSpPr>
          <p:nvPr>
            <p:ph type="sldNum" sz="quarter" idx="5"/>
          </p:nvPr>
        </p:nvSpPr>
        <p:spPr/>
        <p:txBody>
          <a:bodyPr/>
          <a:lstStyle/>
          <a:p>
            <a:fld id="{9F4FBC3A-A12C-40F9-BB8D-BC30C7901396}" type="slidenum">
              <a:rPr lang="en-US" smtClean="0"/>
              <a:pPr/>
              <a:t>6</a:t>
            </a:fld>
            <a:endParaRPr lang="en-US"/>
          </a:p>
        </p:txBody>
      </p:sp>
    </p:spTree>
    <p:extLst>
      <p:ext uri="{BB962C8B-B14F-4D97-AF65-F5344CB8AC3E}">
        <p14:creationId xmlns:p14="http://schemas.microsoft.com/office/powerpoint/2010/main" val="897770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F0F0F"/>
                </a:solidFill>
                <a:effectLst/>
                <a:latin typeface="Söhne"/>
              </a:rPr>
              <a:t>As </a:t>
            </a:r>
            <a:r>
              <a:rPr lang="fr-FR" b="0" i="0" dirty="0" err="1">
                <a:solidFill>
                  <a:srgbClr val="0F0F0F"/>
                </a:solidFill>
                <a:effectLst/>
                <a:latin typeface="Söhne"/>
              </a:rPr>
              <a:t>Tanzu</a:t>
            </a:r>
            <a:r>
              <a:rPr lang="fr-FR" b="0" i="0" dirty="0">
                <a:solidFill>
                  <a:srgbClr val="0F0F0F"/>
                </a:solidFill>
                <a:effectLst/>
                <a:latin typeface="Söhne"/>
              </a:rPr>
              <a:t> SE, </a:t>
            </a:r>
            <a:r>
              <a:rPr lang="fr-FR" b="0" i="0" dirty="0" err="1">
                <a:solidFill>
                  <a:srgbClr val="0F0F0F"/>
                </a:solidFill>
                <a:effectLst/>
                <a:latin typeface="Söhne"/>
              </a:rPr>
              <a:t>you're</a:t>
            </a:r>
            <a:r>
              <a:rPr lang="fr-FR" b="0" i="0" dirty="0">
                <a:solidFill>
                  <a:srgbClr val="0F0F0F"/>
                </a:solidFill>
                <a:effectLst/>
                <a:latin typeface="Söhne"/>
              </a:rPr>
              <a:t> </a:t>
            </a:r>
            <a:r>
              <a:rPr lang="fr-FR" b="0" i="0" dirty="0" err="1">
                <a:solidFill>
                  <a:srgbClr val="0F0F0F"/>
                </a:solidFill>
                <a:effectLst/>
                <a:latin typeface="Söhne"/>
              </a:rPr>
              <a:t>well</a:t>
            </a:r>
            <a:r>
              <a:rPr lang="fr-FR" b="0" i="0" dirty="0">
                <a:solidFill>
                  <a:srgbClr val="0F0F0F"/>
                </a:solidFill>
                <a:effectLst/>
                <a:latin typeface="Söhne"/>
              </a:rPr>
              <a:t> </a:t>
            </a:r>
            <a:r>
              <a:rPr lang="fr-FR" b="0" i="0" dirty="0" err="1">
                <a:solidFill>
                  <a:srgbClr val="0F0F0F"/>
                </a:solidFill>
                <a:effectLst/>
                <a:latin typeface="Söhne"/>
              </a:rPr>
              <a:t>aware</a:t>
            </a:r>
            <a:r>
              <a:rPr lang="fr-FR" b="0" i="0" dirty="0">
                <a:solidFill>
                  <a:srgbClr val="0F0F0F"/>
                </a:solidFill>
                <a:effectLst/>
                <a:latin typeface="Söhne"/>
              </a:rPr>
              <a:t> of the 'DOO' </a:t>
            </a:r>
            <a:r>
              <a:rPr lang="fr-FR" b="0" i="0" dirty="0" err="1">
                <a:solidFill>
                  <a:srgbClr val="0F0F0F"/>
                </a:solidFill>
                <a:effectLst/>
                <a:latin typeface="Söhne"/>
              </a:rPr>
              <a:t>framework</a:t>
            </a:r>
            <a:r>
              <a:rPr lang="fr-FR" b="0" i="0" dirty="0">
                <a:solidFill>
                  <a:srgbClr val="0F0F0F"/>
                </a:solidFill>
                <a:effectLst/>
                <a:latin typeface="Söhne"/>
              </a:rPr>
              <a:t>. </a:t>
            </a:r>
            <a:r>
              <a:rPr lang="fr-FR" b="0" i="0" dirty="0" err="1">
                <a:solidFill>
                  <a:srgbClr val="0F0F0F"/>
                </a:solidFill>
                <a:effectLst/>
                <a:latin typeface="Söhne"/>
              </a:rPr>
              <a:t>With</a:t>
            </a:r>
            <a:r>
              <a:rPr lang="fr-FR" b="0" i="0" dirty="0">
                <a:solidFill>
                  <a:srgbClr val="0F0F0F"/>
                </a:solidFill>
                <a:effectLst/>
                <a:latin typeface="Söhne"/>
              </a:rPr>
              <a:t> TAP and the Golden </a:t>
            </a:r>
            <a:r>
              <a:rPr lang="fr-FR" b="0" i="0" dirty="0" err="1">
                <a:solidFill>
                  <a:srgbClr val="0F0F0F"/>
                </a:solidFill>
                <a:effectLst/>
                <a:latin typeface="Söhne"/>
              </a:rPr>
              <a:t>Paths</a:t>
            </a:r>
            <a:r>
              <a:rPr lang="fr-FR" b="0" i="0" dirty="0">
                <a:solidFill>
                  <a:srgbClr val="0F0F0F"/>
                </a:solidFill>
                <a:effectLst/>
                <a:latin typeface="Söhne"/>
              </a:rPr>
              <a:t>, </a:t>
            </a:r>
            <a:r>
              <a:rPr lang="fr-FR" b="0" i="0" dirty="0" err="1">
                <a:solidFill>
                  <a:srgbClr val="0F0F0F"/>
                </a:solidFill>
                <a:effectLst/>
                <a:latin typeface="Söhne"/>
              </a:rPr>
              <a:t>we</a:t>
            </a:r>
            <a:r>
              <a:rPr lang="fr-FR" b="0" i="0" dirty="0">
                <a:solidFill>
                  <a:srgbClr val="0F0F0F"/>
                </a:solidFill>
                <a:effectLst/>
                <a:latin typeface="Söhne"/>
              </a:rPr>
              <a:t> </a:t>
            </a:r>
            <a:r>
              <a:rPr lang="fr-FR" b="0" i="0" dirty="0" err="1">
                <a:solidFill>
                  <a:srgbClr val="0F0F0F"/>
                </a:solidFill>
                <a:effectLst/>
                <a:latin typeface="Söhne"/>
              </a:rPr>
              <a:t>streamline</a:t>
            </a:r>
            <a:r>
              <a:rPr lang="fr-FR" b="0" i="0" dirty="0">
                <a:solidFill>
                  <a:srgbClr val="0F0F0F"/>
                </a:solidFill>
                <a:effectLst/>
                <a:latin typeface="Söhne"/>
              </a:rPr>
              <a:t> the app </a:t>
            </a:r>
            <a:r>
              <a:rPr lang="fr-FR" b="0" i="0" dirty="0" err="1">
                <a:solidFill>
                  <a:srgbClr val="0F0F0F"/>
                </a:solidFill>
                <a:effectLst/>
                <a:latin typeface="Söhne"/>
              </a:rPr>
              <a:t>journey</a:t>
            </a:r>
            <a:r>
              <a:rPr lang="fr-FR" b="0" i="0" dirty="0">
                <a:solidFill>
                  <a:srgbClr val="0F0F0F"/>
                </a:solidFill>
                <a:effectLst/>
                <a:latin typeface="Söhne"/>
              </a:rPr>
              <a:t> </a:t>
            </a:r>
            <a:r>
              <a:rPr lang="fr-FR" b="0" i="0" dirty="0" err="1">
                <a:solidFill>
                  <a:srgbClr val="0F0F0F"/>
                </a:solidFill>
                <a:effectLst/>
                <a:latin typeface="Söhne"/>
              </a:rPr>
              <a:t>from</a:t>
            </a:r>
            <a:r>
              <a:rPr lang="fr-FR" b="0" i="0" dirty="0">
                <a:solidFill>
                  <a:srgbClr val="0F0F0F"/>
                </a:solidFill>
                <a:effectLst/>
                <a:latin typeface="Söhne"/>
              </a:rPr>
              <a:t> </a:t>
            </a:r>
            <a:r>
              <a:rPr lang="fr-FR" b="0" i="0" dirty="0" err="1">
                <a:solidFill>
                  <a:srgbClr val="0F0F0F"/>
                </a:solidFill>
                <a:effectLst/>
                <a:latin typeface="Söhne"/>
              </a:rPr>
              <a:t>development</a:t>
            </a:r>
            <a:r>
              <a:rPr lang="fr-FR" b="0" i="0" dirty="0">
                <a:solidFill>
                  <a:srgbClr val="0F0F0F"/>
                </a:solidFill>
                <a:effectLst/>
                <a:latin typeface="Söhne"/>
              </a:rPr>
              <a:t> to </a:t>
            </a:r>
            <a:r>
              <a:rPr lang="fr-FR" b="0" i="0" dirty="0" err="1">
                <a:solidFill>
                  <a:srgbClr val="0F0F0F"/>
                </a:solidFill>
                <a:effectLst/>
                <a:latin typeface="Söhne"/>
              </a:rPr>
              <a:t>deployment</a:t>
            </a:r>
            <a:r>
              <a:rPr lang="fr-FR" b="0" i="0" dirty="0">
                <a:solidFill>
                  <a:srgbClr val="0F0F0F"/>
                </a:solidFill>
                <a:effectLst/>
                <a:latin typeface="Söhne"/>
              </a:rPr>
              <a:t>, </a:t>
            </a:r>
            <a:r>
              <a:rPr lang="fr-FR" b="0" i="0" dirty="0" err="1">
                <a:solidFill>
                  <a:srgbClr val="0F0F0F"/>
                </a:solidFill>
                <a:effectLst/>
                <a:latin typeface="Söhne"/>
              </a:rPr>
              <a:t>our</a:t>
            </a:r>
            <a:r>
              <a:rPr lang="fr-FR" b="0" i="0" dirty="0">
                <a:solidFill>
                  <a:srgbClr val="0F0F0F"/>
                </a:solidFill>
                <a:effectLst/>
                <a:latin typeface="Söhne"/>
              </a:rPr>
              <a:t> TKO bundle </a:t>
            </a:r>
            <a:r>
              <a:rPr lang="fr-FR" b="0" i="0" dirty="0" err="1">
                <a:solidFill>
                  <a:srgbClr val="0F0F0F"/>
                </a:solidFill>
                <a:effectLst/>
                <a:latin typeface="Söhne"/>
              </a:rPr>
              <a:t>ensures</a:t>
            </a:r>
            <a:r>
              <a:rPr lang="fr-FR" b="0" i="0" dirty="0">
                <a:solidFill>
                  <a:srgbClr val="0F0F0F"/>
                </a:solidFill>
                <a:effectLst/>
                <a:latin typeface="Söhne"/>
              </a:rPr>
              <a:t> the </a:t>
            </a:r>
            <a:r>
              <a:rPr lang="fr-FR" b="0" i="0" dirty="0" err="1">
                <a:solidFill>
                  <a:srgbClr val="0F0F0F"/>
                </a:solidFill>
                <a:effectLst/>
                <a:latin typeface="Söhne"/>
              </a:rPr>
              <a:t>customer</a:t>
            </a:r>
            <a:r>
              <a:rPr lang="fr-FR" b="0" i="0" dirty="0">
                <a:solidFill>
                  <a:srgbClr val="0F0F0F"/>
                </a:solidFill>
                <a:effectLst/>
                <a:latin typeface="Söhne"/>
              </a:rPr>
              <a:t> apps </a:t>
            </a:r>
            <a:r>
              <a:rPr lang="fr-FR" b="0" i="0" dirty="0" err="1">
                <a:solidFill>
                  <a:srgbClr val="0F0F0F"/>
                </a:solidFill>
                <a:effectLst/>
                <a:latin typeface="Söhne"/>
              </a:rPr>
              <a:t>perform</a:t>
            </a:r>
            <a:r>
              <a:rPr lang="fr-FR" b="0" i="0" dirty="0">
                <a:solidFill>
                  <a:srgbClr val="0F0F0F"/>
                </a:solidFill>
                <a:effectLst/>
                <a:latin typeface="Söhne"/>
              </a:rPr>
              <a:t> </a:t>
            </a:r>
            <a:r>
              <a:rPr lang="fr-FR" b="0" i="0" dirty="0" err="1">
                <a:solidFill>
                  <a:srgbClr val="0F0F0F"/>
                </a:solidFill>
                <a:effectLst/>
                <a:latin typeface="Söhne"/>
              </a:rPr>
              <a:t>optimally</a:t>
            </a:r>
            <a:r>
              <a:rPr lang="fr-FR" b="0" i="0" dirty="0">
                <a:solidFill>
                  <a:srgbClr val="0F0F0F"/>
                </a:solidFill>
                <a:effectLst/>
                <a:latin typeface="Söhne"/>
              </a:rPr>
              <a:t>, and </a:t>
            </a:r>
            <a:r>
              <a:rPr lang="fr-FR" b="0" i="0" dirty="0" err="1">
                <a:solidFill>
                  <a:srgbClr val="0F0F0F"/>
                </a:solidFill>
                <a:effectLst/>
                <a:latin typeface="Söhne"/>
              </a:rPr>
              <a:t>our</a:t>
            </a:r>
            <a:r>
              <a:rPr lang="fr-FR" b="0" i="0" dirty="0">
                <a:solidFill>
                  <a:srgbClr val="0F0F0F"/>
                </a:solidFill>
                <a:effectLst/>
                <a:latin typeface="Söhne"/>
              </a:rPr>
              <a:t> </a:t>
            </a:r>
            <a:r>
              <a:rPr lang="fr-FR" b="0" i="0" dirty="0" err="1">
                <a:solidFill>
                  <a:srgbClr val="0F0F0F"/>
                </a:solidFill>
                <a:effectLst/>
                <a:latin typeface="Söhne"/>
              </a:rPr>
              <a:t>tanzu</a:t>
            </a:r>
            <a:r>
              <a:rPr lang="fr-FR" b="0" i="0" dirty="0">
                <a:solidFill>
                  <a:srgbClr val="0F0F0F"/>
                </a:solidFill>
                <a:effectLst/>
                <a:latin typeface="Söhne"/>
              </a:rPr>
              <a:t> intelligence portfolio </a:t>
            </a:r>
            <a:r>
              <a:rPr lang="fr-FR" b="0" i="0" dirty="0" err="1">
                <a:solidFill>
                  <a:srgbClr val="0F0F0F"/>
                </a:solidFill>
                <a:effectLst/>
                <a:latin typeface="Söhne"/>
              </a:rPr>
              <a:t>keeps</a:t>
            </a:r>
            <a:r>
              <a:rPr lang="fr-FR" b="0" i="0" dirty="0">
                <a:solidFill>
                  <a:srgbClr val="0F0F0F"/>
                </a:solidFill>
                <a:effectLst/>
                <a:latin typeface="Söhne"/>
              </a:rPr>
              <a:t> the </a:t>
            </a:r>
            <a:r>
              <a:rPr lang="fr-FR" b="0" i="0" dirty="0" err="1">
                <a:solidFill>
                  <a:srgbClr val="0F0F0F"/>
                </a:solidFill>
                <a:effectLst/>
                <a:latin typeface="Söhne"/>
              </a:rPr>
              <a:t>customer</a:t>
            </a:r>
            <a:r>
              <a:rPr lang="fr-FR" b="0" i="0" dirty="0">
                <a:solidFill>
                  <a:srgbClr val="0F0F0F"/>
                </a:solidFill>
                <a:effectLst/>
                <a:latin typeface="Söhne"/>
              </a:rPr>
              <a:t> on the </a:t>
            </a:r>
            <a:r>
              <a:rPr lang="fr-FR" b="0" i="0" dirty="0" err="1">
                <a:solidFill>
                  <a:srgbClr val="0F0F0F"/>
                </a:solidFill>
                <a:effectLst/>
                <a:latin typeface="Söhne"/>
              </a:rPr>
              <a:t>path</a:t>
            </a:r>
            <a:r>
              <a:rPr lang="fr-FR" b="0" i="0" dirty="0">
                <a:solidFill>
                  <a:srgbClr val="0F0F0F"/>
                </a:solidFill>
                <a:effectLst/>
                <a:latin typeface="Söhne"/>
              </a:rPr>
              <a:t> of </a:t>
            </a:r>
            <a:r>
              <a:rPr lang="fr-FR" b="0" i="0" dirty="0" err="1">
                <a:solidFill>
                  <a:srgbClr val="0F0F0F"/>
                </a:solidFill>
                <a:effectLst/>
                <a:latin typeface="Söhne"/>
              </a:rPr>
              <a:t>continuous</a:t>
            </a:r>
            <a:r>
              <a:rPr lang="fr-FR" b="0" i="0" dirty="0">
                <a:solidFill>
                  <a:srgbClr val="0F0F0F"/>
                </a:solidFill>
                <a:effectLst/>
                <a:latin typeface="Söhne"/>
              </a:rPr>
              <a:t> </a:t>
            </a:r>
            <a:r>
              <a:rPr lang="fr-FR" b="0" i="0" dirty="0" err="1">
                <a:solidFill>
                  <a:srgbClr val="0F0F0F"/>
                </a:solidFill>
                <a:effectLst/>
                <a:latin typeface="Söhne"/>
              </a:rPr>
              <a:t>improvement</a:t>
            </a:r>
            <a:r>
              <a:rPr lang="fr-FR" b="0" i="0" dirty="0">
                <a:solidFill>
                  <a:srgbClr val="0F0F0F"/>
                </a:solidFill>
                <a:effectLst/>
                <a:latin typeface="Söhne"/>
              </a:rPr>
              <a:t>. </a:t>
            </a:r>
          </a:p>
          <a:p>
            <a:r>
              <a:rPr lang="fr-FR" b="0" i="0" dirty="0" err="1">
                <a:solidFill>
                  <a:srgbClr val="0F0F0F"/>
                </a:solidFill>
                <a:effectLst/>
                <a:latin typeface="Söhne"/>
              </a:rPr>
              <a:t>It’s</a:t>
            </a:r>
            <a:r>
              <a:rPr lang="fr-FR" b="0" i="0" dirty="0">
                <a:solidFill>
                  <a:srgbClr val="0F0F0F"/>
                </a:solidFill>
                <a:effectLst/>
                <a:latin typeface="Söhne"/>
              </a:rPr>
              <a:t> a about </a:t>
            </a:r>
            <a:r>
              <a:rPr lang="fr-FR" b="0" i="0" dirty="0" err="1">
                <a:solidFill>
                  <a:srgbClr val="0F0F0F"/>
                </a:solidFill>
                <a:effectLst/>
                <a:latin typeface="Söhne"/>
              </a:rPr>
              <a:t>DevSecOps</a:t>
            </a:r>
            <a:r>
              <a:rPr lang="fr-FR" b="0" i="0" dirty="0">
                <a:solidFill>
                  <a:srgbClr val="0F0F0F"/>
                </a:solidFill>
                <a:effectLst/>
                <a:latin typeface="Söhne"/>
              </a:rPr>
              <a:t>. But </a:t>
            </a:r>
            <a:r>
              <a:rPr lang="fr-FR" b="0" i="0" dirty="0" err="1">
                <a:solidFill>
                  <a:srgbClr val="0F0F0F"/>
                </a:solidFill>
                <a:effectLst/>
                <a:latin typeface="Söhne"/>
              </a:rPr>
              <a:t>What</a:t>
            </a:r>
            <a:r>
              <a:rPr lang="fr-FR" b="0" i="0" dirty="0">
                <a:solidFill>
                  <a:srgbClr val="0F0F0F"/>
                </a:solidFill>
                <a:effectLst/>
                <a:latin typeface="Söhne"/>
              </a:rPr>
              <a:t> about </a:t>
            </a:r>
            <a:r>
              <a:rPr lang="fr-FR" b="0" i="0" dirty="0" err="1">
                <a:solidFill>
                  <a:srgbClr val="0F0F0F"/>
                </a:solidFill>
                <a:effectLst/>
                <a:latin typeface="Söhne"/>
              </a:rPr>
              <a:t>MLOps</a:t>
            </a:r>
            <a:r>
              <a:rPr lang="fr-FR" b="0" i="0" dirty="0">
                <a:solidFill>
                  <a:srgbClr val="0F0F0F"/>
                </a:solidFill>
                <a:effectLst/>
                <a:latin typeface="Söhne"/>
              </a:rPr>
              <a:t>? </a:t>
            </a:r>
            <a:endParaRPr lang="fr-FR" dirty="0"/>
          </a:p>
        </p:txBody>
      </p:sp>
      <p:sp>
        <p:nvSpPr>
          <p:cNvPr id="4" name="Espace réservé du numéro de diapositive 3"/>
          <p:cNvSpPr>
            <a:spLocks noGrp="1"/>
          </p:cNvSpPr>
          <p:nvPr>
            <p:ph type="sldNum" sz="quarter" idx="5"/>
          </p:nvPr>
        </p:nvSpPr>
        <p:spPr/>
        <p:txBody>
          <a:bodyPr/>
          <a:lstStyle/>
          <a:p>
            <a:fld id="{9F4FBC3A-A12C-40F9-BB8D-BC30C7901396}" type="slidenum">
              <a:rPr lang="en-US" smtClean="0"/>
              <a:pPr/>
              <a:t>7</a:t>
            </a:fld>
            <a:endParaRPr lang="en-US"/>
          </a:p>
        </p:txBody>
      </p:sp>
    </p:spTree>
    <p:extLst>
      <p:ext uri="{BB962C8B-B14F-4D97-AF65-F5344CB8AC3E}">
        <p14:creationId xmlns:p14="http://schemas.microsoft.com/office/powerpoint/2010/main" val="498430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742950" lvl="1" indent="-285750" algn="l">
              <a:buFont typeface="+mj-lt"/>
              <a:buAutoNum type="arabicPeriod"/>
            </a:pPr>
            <a:r>
              <a:rPr lang="fr-FR" b="0" i="0" dirty="0">
                <a:effectLst/>
                <a:latin typeface="Söhne"/>
              </a:rPr>
              <a:t>"</a:t>
            </a:r>
            <a:r>
              <a:rPr lang="fr-FR" b="0" i="0" dirty="0" err="1">
                <a:effectLst/>
                <a:latin typeface="Söhne"/>
              </a:rPr>
              <a:t>MLOps</a:t>
            </a:r>
            <a:r>
              <a:rPr lang="fr-FR" b="0" i="0" dirty="0">
                <a:effectLst/>
                <a:latin typeface="Söhne"/>
              </a:rPr>
              <a:t> stands at the </a:t>
            </a:r>
            <a:r>
              <a:rPr lang="fr-FR" b="0" i="0" dirty="0" err="1">
                <a:effectLst/>
                <a:latin typeface="Söhne"/>
              </a:rPr>
              <a:t>forefront</a:t>
            </a:r>
            <a:r>
              <a:rPr lang="fr-FR" b="0" i="0" dirty="0">
                <a:effectLst/>
                <a:latin typeface="Söhne"/>
              </a:rPr>
              <a:t> of AI and Machine Learning, </a:t>
            </a:r>
            <a:r>
              <a:rPr lang="fr-FR" b="0" i="0" dirty="0" err="1">
                <a:effectLst/>
                <a:latin typeface="Söhne"/>
              </a:rPr>
              <a:t>streamlining</a:t>
            </a:r>
            <a:r>
              <a:rPr lang="fr-FR" b="0" i="0" dirty="0">
                <a:effectLst/>
                <a:latin typeface="Söhne"/>
              </a:rPr>
              <a:t> the </a:t>
            </a:r>
            <a:r>
              <a:rPr lang="fr-FR" b="0" i="0" dirty="0" err="1">
                <a:effectLst/>
                <a:latin typeface="Söhne"/>
              </a:rPr>
              <a:t>entire</a:t>
            </a:r>
            <a:r>
              <a:rPr lang="fr-FR" b="0" i="0" dirty="0">
                <a:effectLst/>
                <a:latin typeface="Söhne"/>
              </a:rPr>
              <a:t> </a:t>
            </a:r>
            <a:r>
              <a:rPr lang="fr-FR" b="0" i="0" dirty="0" err="1">
                <a:effectLst/>
                <a:latin typeface="Söhne"/>
              </a:rPr>
              <a:t>lifecycle</a:t>
            </a:r>
            <a:r>
              <a:rPr lang="fr-FR" b="0" i="0" dirty="0">
                <a:effectLst/>
                <a:latin typeface="Söhne"/>
              </a:rPr>
              <a:t> of model </a:t>
            </a:r>
            <a:r>
              <a:rPr lang="fr-FR" b="0" i="0" dirty="0" err="1">
                <a:effectLst/>
                <a:latin typeface="Söhne"/>
              </a:rPr>
              <a:t>development</a:t>
            </a:r>
            <a:r>
              <a:rPr lang="fr-FR" b="0" i="0" dirty="0">
                <a:effectLst/>
                <a:latin typeface="Söhne"/>
              </a:rPr>
              <a:t>, </a:t>
            </a:r>
            <a:r>
              <a:rPr lang="fr-FR" b="0" i="0" dirty="0" err="1">
                <a:effectLst/>
                <a:latin typeface="Söhne"/>
              </a:rPr>
              <a:t>operationalization</a:t>
            </a:r>
            <a:r>
              <a:rPr lang="fr-FR" b="0" i="0" dirty="0">
                <a:effectLst/>
                <a:latin typeface="Söhne"/>
              </a:rPr>
              <a:t>, and </a:t>
            </a:r>
            <a:r>
              <a:rPr lang="fr-FR" b="0" i="0" dirty="0" err="1">
                <a:effectLst/>
                <a:latin typeface="Söhne"/>
              </a:rPr>
              <a:t>execution</a:t>
            </a:r>
            <a:r>
              <a:rPr lang="fr-FR" b="0" i="0" dirty="0">
                <a:effectLst/>
                <a:latin typeface="Söhne"/>
              </a:rPr>
              <a:t>. </a:t>
            </a:r>
            <a:r>
              <a:rPr lang="fr-FR" b="0" i="0" dirty="0" err="1">
                <a:effectLst/>
                <a:latin typeface="Söhne"/>
              </a:rPr>
              <a:t>It's</a:t>
            </a:r>
            <a:r>
              <a:rPr lang="fr-FR" b="0" i="0" dirty="0">
                <a:effectLst/>
                <a:latin typeface="Söhne"/>
              </a:rPr>
              <a:t> an essential practice </a:t>
            </a:r>
            <a:r>
              <a:rPr lang="fr-FR" b="0" i="0" dirty="0" err="1">
                <a:effectLst/>
                <a:latin typeface="Söhne"/>
              </a:rPr>
              <a:t>that</a:t>
            </a:r>
            <a:r>
              <a:rPr lang="fr-FR" b="0" i="0" dirty="0">
                <a:effectLst/>
                <a:latin typeface="Söhne"/>
              </a:rPr>
              <a:t> </a:t>
            </a:r>
            <a:r>
              <a:rPr lang="fr-FR" b="0" i="0" dirty="0" err="1">
                <a:effectLst/>
                <a:latin typeface="Söhne"/>
              </a:rPr>
              <a:t>ensures</a:t>
            </a:r>
            <a:r>
              <a:rPr lang="fr-FR" b="0" i="0" dirty="0">
                <a:effectLst/>
                <a:latin typeface="Söhne"/>
              </a:rPr>
              <a:t> </a:t>
            </a:r>
            <a:r>
              <a:rPr lang="fr-FR" b="0" i="0" dirty="0" err="1">
                <a:effectLst/>
                <a:latin typeface="Söhne"/>
              </a:rPr>
              <a:t>efficiency</a:t>
            </a:r>
            <a:r>
              <a:rPr lang="fr-FR" b="0" i="0" dirty="0">
                <a:effectLst/>
                <a:latin typeface="Söhne"/>
              </a:rPr>
              <a:t> and </a:t>
            </a:r>
            <a:r>
              <a:rPr lang="fr-FR" b="0" i="0" dirty="0" err="1">
                <a:effectLst/>
                <a:latin typeface="Söhne"/>
              </a:rPr>
              <a:t>effectiveness</a:t>
            </a:r>
            <a:r>
              <a:rPr lang="fr-FR" b="0" i="0" dirty="0">
                <a:effectLst/>
                <a:latin typeface="Söhne"/>
              </a:rPr>
              <a:t> in AI/ML </a:t>
            </a:r>
            <a:r>
              <a:rPr lang="fr-FR" b="0" i="0" dirty="0" err="1">
                <a:effectLst/>
                <a:latin typeface="Söhne"/>
              </a:rPr>
              <a:t>projects</a:t>
            </a:r>
            <a:r>
              <a:rPr lang="fr-FR" b="0" i="0" dirty="0">
                <a:effectLst/>
                <a:latin typeface="Söhne"/>
              </a:rPr>
              <a:t>."</a:t>
            </a:r>
          </a:p>
          <a:p>
            <a:pPr algn="l">
              <a:buFont typeface="+mj-lt"/>
              <a:buAutoNum type="arabicPeriod"/>
            </a:pPr>
            <a:r>
              <a:rPr lang="fr-FR" b="1" i="0" dirty="0">
                <a:effectLst/>
                <a:latin typeface="Söhne"/>
              </a:rPr>
              <a:t>Phase 1: </a:t>
            </a:r>
            <a:r>
              <a:rPr lang="fr-FR" b="1" i="0" dirty="0" err="1">
                <a:effectLst/>
                <a:latin typeface="Söhne"/>
              </a:rPr>
              <a:t>Prepare</a:t>
            </a:r>
            <a:r>
              <a:rPr lang="fr-FR" b="1" i="0" dirty="0">
                <a:effectLst/>
                <a:latin typeface="Söhne"/>
              </a:rPr>
              <a:t> Data</a:t>
            </a:r>
            <a:endParaRPr lang="fr-FR" b="0" i="0" dirty="0">
              <a:effectLst/>
              <a:latin typeface="Söhne"/>
            </a:endParaRPr>
          </a:p>
          <a:p>
            <a:pPr marL="742950" lvl="1" indent="-285750" algn="l">
              <a:buFont typeface="+mj-lt"/>
              <a:buAutoNum type="arabicPeriod"/>
            </a:pPr>
            <a:r>
              <a:rPr lang="fr-FR" b="0" i="0" dirty="0">
                <a:effectLst/>
                <a:latin typeface="Söhne"/>
              </a:rPr>
              <a:t>"The first </a:t>
            </a:r>
            <a:r>
              <a:rPr lang="fr-FR" b="0" i="0" dirty="0" err="1">
                <a:effectLst/>
                <a:latin typeface="Söhne"/>
              </a:rPr>
              <a:t>step</a:t>
            </a:r>
            <a:r>
              <a:rPr lang="fr-FR" b="0" i="0" dirty="0">
                <a:effectLst/>
                <a:latin typeface="Söhne"/>
              </a:rPr>
              <a:t> in the </a:t>
            </a:r>
            <a:r>
              <a:rPr lang="fr-FR" b="0" i="0" dirty="0" err="1">
                <a:effectLst/>
                <a:latin typeface="Söhne"/>
              </a:rPr>
              <a:t>MLOps</a:t>
            </a:r>
            <a:r>
              <a:rPr lang="fr-FR" b="0" i="0" dirty="0">
                <a:effectLst/>
                <a:latin typeface="Söhne"/>
              </a:rPr>
              <a:t> </a:t>
            </a:r>
            <a:r>
              <a:rPr lang="fr-FR" b="0" i="0" dirty="0" err="1">
                <a:effectLst/>
                <a:latin typeface="Söhne"/>
              </a:rPr>
              <a:t>journey</a:t>
            </a:r>
            <a:r>
              <a:rPr lang="fr-FR" b="0" i="0" dirty="0">
                <a:effectLst/>
                <a:latin typeface="Söhne"/>
              </a:rPr>
              <a:t> </a:t>
            </a:r>
            <a:r>
              <a:rPr lang="fr-FR" b="0" i="0" dirty="0" err="1">
                <a:effectLst/>
                <a:latin typeface="Söhne"/>
              </a:rPr>
              <a:t>is</a:t>
            </a:r>
            <a:r>
              <a:rPr lang="fr-FR" b="0" i="0" dirty="0">
                <a:effectLst/>
                <a:latin typeface="Söhne"/>
              </a:rPr>
              <a:t> Data </a:t>
            </a:r>
            <a:r>
              <a:rPr lang="fr-FR" b="0" i="0" dirty="0" err="1">
                <a:effectLst/>
                <a:latin typeface="Söhne"/>
              </a:rPr>
              <a:t>Preparation</a:t>
            </a:r>
            <a:r>
              <a:rPr lang="fr-FR" b="0" i="0" dirty="0">
                <a:effectLst/>
                <a:latin typeface="Söhne"/>
              </a:rPr>
              <a:t>. This </a:t>
            </a:r>
            <a:r>
              <a:rPr lang="fr-FR" b="0" i="0" dirty="0" err="1">
                <a:effectLst/>
                <a:latin typeface="Söhne"/>
              </a:rPr>
              <a:t>is</a:t>
            </a:r>
            <a:r>
              <a:rPr lang="fr-FR" b="0" i="0" dirty="0">
                <a:effectLst/>
                <a:latin typeface="Söhne"/>
              </a:rPr>
              <a:t> </a:t>
            </a:r>
            <a:r>
              <a:rPr lang="fr-FR" b="0" i="0" dirty="0" err="1">
                <a:effectLst/>
                <a:latin typeface="Söhne"/>
              </a:rPr>
              <a:t>where</a:t>
            </a:r>
            <a:r>
              <a:rPr lang="fr-FR" b="0" i="0" dirty="0">
                <a:effectLst/>
                <a:latin typeface="Söhne"/>
              </a:rPr>
              <a:t> </a:t>
            </a:r>
            <a:r>
              <a:rPr lang="fr-FR" b="0" i="0" dirty="0" err="1">
                <a:effectLst/>
                <a:latin typeface="Söhne"/>
              </a:rPr>
              <a:t>we</a:t>
            </a:r>
            <a:r>
              <a:rPr lang="fr-FR" b="0" i="0" dirty="0">
                <a:effectLst/>
                <a:latin typeface="Söhne"/>
              </a:rPr>
              <a:t> </a:t>
            </a:r>
            <a:r>
              <a:rPr lang="fr-FR" b="0" i="0" dirty="0" err="1">
                <a:effectLst/>
                <a:latin typeface="Söhne"/>
              </a:rPr>
              <a:t>align</a:t>
            </a:r>
            <a:r>
              <a:rPr lang="fr-FR" b="0" i="0" dirty="0">
                <a:effectLst/>
                <a:latin typeface="Söhne"/>
              </a:rPr>
              <a:t> </a:t>
            </a:r>
            <a:r>
              <a:rPr lang="fr-FR" b="0" i="0" dirty="0" err="1">
                <a:effectLst/>
                <a:latin typeface="Söhne"/>
              </a:rPr>
              <a:t>our</a:t>
            </a:r>
            <a:r>
              <a:rPr lang="fr-FR" b="0" i="0" dirty="0">
                <a:effectLst/>
                <a:latin typeface="Söhne"/>
              </a:rPr>
              <a:t> AI/ML </a:t>
            </a:r>
            <a:r>
              <a:rPr lang="fr-FR" b="0" i="0" dirty="0" err="1">
                <a:effectLst/>
                <a:latin typeface="Söhne"/>
              </a:rPr>
              <a:t>project</a:t>
            </a:r>
            <a:r>
              <a:rPr lang="fr-FR" b="0" i="0" dirty="0">
                <a:effectLst/>
                <a:latin typeface="Söhne"/>
              </a:rPr>
              <a:t> </a:t>
            </a:r>
            <a:r>
              <a:rPr lang="fr-FR" b="0" i="0" dirty="0" err="1">
                <a:effectLst/>
                <a:latin typeface="Söhne"/>
              </a:rPr>
              <a:t>with</a:t>
            </a:r>
            <a:r>
              <a:rPr lang="fr-FR" b="0" i="0" dirty="0">
                <a:effectLst/>
                <a:latin typeface="Söhne"/>
              </a:rPr>
              <a:t> the </a:t>
            </a:r>
            <a:r>
              <a:rPr lang="fr-FR" b="0" i="0" dirty="0" err="1">
                <a:effectLst/>
                <a:latin typeface="Söhne"/>
              </a:rPr>
              <a:t>specific</a:t>
            </a:r>
            <a:r>
              <a:rPr lang="fr-FR" b="0" i="0" dirty="0">
                <a:effectLst/>
                <a:latin typeface="Söhne"/>
              </a:rPr>
              <a:t> objectives and </a:t>
            </a:r>
            <a:r>
              <a:rPr lang="fr-FR" b="0" i="0" dirty="0" err="1">
                <a:effectLst/>
                <a:latin typeface="Söhne"/>
              </a:rPr>
              <a:t>requirements</a:t>
            </a:r>
            <a:r>
              <a:rPr lang="fr-FR" b="0" i="0" dirty="0">
                <a:effectLst/>
                <a:latin typeface="Söhne"/>
              </a:rPr>
              <a:t> of the business."</a:t>
            </a:r>
          </a:p>
          <a:p>
            <a:pPr marL="742950" lvl="1" indent="-285750" algn="l">
              <a:buFont typeface="+mj-lt"/>
              <a:buAutoNum type="arabicPeriod"/>
            </a:pPr>
            <a:r>
              <a:rPr lang="fr-FR" b="0" i="0" dirty="0">
                <a:effectLst/>
                <a:latin typeface="Söhne"/>
              </a:rPr>
              <a:t>"In </a:t>
            </a:r>
            <a:r>
              <a:rPr lang="fr-FR" b="0" i="0" dirty="0" err="1">
                <a:effectLst/>
                <a:latin typeface="Söhne"/>
              </a:rPr>
              <a:t>this</a:t>
            </a:r>
            <a:r>
              <a:rPr lang="fr-FR" b="0" i="0" dirty="0">
                <a:effectLst/>
                <a:latin typeface="Söhne"/>
              </a:rPr>
              <a:t> phase, data </a:t>
            </a:r>
            <a:r>
              <a:rPr lang="fr-FR" b="0" i="0" dirty="0" err="1">
                <a:effectLst/>
                <a:latin typeface="Söhne"/>
              </a:rPr>
              <a:t>is</a:t>
            </a:r>
            <a:r>
              <a:rPr lang="fr-FR" b="0" i="0" dirty="0">
                <a:effectLst/>
                <a:latin typeface="Söhne"/>
              </a:rPr>
              <a:t> </a:t>
            </a:r>
            <a:r>
              <a:rPr lang="fr-FR" b="0" i="0" dirty="0" err="1">
                <a:effectLst/>
                <a:latin typeface="Söhne"/>
              </a:rPr>
              <a:t>gathered</a:t>
            </a:r>
            <a:r>
              <a:rPr lang="fr-FR" b="0" i="0" dirty="0">
                <a:effectLst/>
                <a:latin typeface="Söhne"/>
              </a:rPr>
              <a:t>, </a:t>
            </a:r>
            <a:r>
              <a:rPr lang="fr-FR" b="0" i="0" dirty="0" err="1">
                <a:effectLst/>
                <a:latin typeface="Söhne"/>
              </a:rPr>
              <a:t>cleaned</a:t>
            </a:r>
            <a:r>
              <a:rPr lang="fr-FR" b="0" i="0" dirty="0">
                <a:effectLst/>
                <a:latin typeface="Söhne"/>
              </a:rPr>
              <a:t>, and </a:t>
            </a:r>
            <a:r>
              <a:rPr lang="fr-FR" b="0" i="0" dirty="0" err="1">
                <a:effectLst/>
                <a:latin typeface="Söhne"/>
              </a:rPr>
              <a:t>transformed</a:t>
            </a:r>
            <a:r>
              <a:rPr lang="fr-FR" b="0" i="0" dirty="0">
                <a:effectLst/>
                <a:latin typeface="Söhne"/>
              </a:rPr>
              <a:t>. </a:t>
            </a:r>
            <a:r>
              <a:rPr lang="fr-FR" b="0" i="0" dirty="0" err="1">
                <a:effectLst/>
                <a:latin typeface="Söhne"/>
              </a:rPr>
              <a:t>It’s</a:t>
            </a:r>
            <a:r>
              <a:rPr lang="fr-FR" b="0" i="0" dirty="0">
                <a:effectLst/>
                <a:latin typeface="Söhne"/>
              </a:rPr>
              <a:t> all about </a:t>
            </a:r>
            <a:r>
              <a:rPr lang="fr-FR" b="0" i="0" dirty="0" err="1">
                <a:effectLst/>
                <a:latin typeface="Söhne"/>
              </a:rPr>
              <a:t>understanding</a:t>
            </a:r>
            <a:r>
              <a:rPr lang="fr-FR" b="0" i="0" dirty="0">
                <a:effectLst/>
                <a:latin typeface="Söhne"/>
              </a:rPr>
              <a:t> the nature of data, </a:t>
            </a:r>
            <a:r>
              <a:rPr lang="fr-FR" b="0" i="0" dirty="0" err="1">
                <a:effectLst/>
                <a:latin typeface="Söhne"/>
              </a:rPr>
              <a:t>ensuring</a:t>
            </a:r>
            <a:r>
              <a:rPr lang="fr-FR" b="0" i="0" dirty="0">
                <a:effectLst/>
                <a:latin typeface="Söhne"/>
              </a:rPr>
              <a:t> </a:t>
            </a:r>
            <a:r>
              <a:rPr lang="fr-FR" b="0" i="0" dirty="0" err="1">
                <a:effectLst/>
                <a:latin typeface="Söhne"/>
              </a:rPr>
              <a:t>its</a:t>
            </a:r>
            <a:r>
              <a:rPr lang="fr-FR" b="0" i="0" dirty="0">
                <a:effectLst/>
                <a:latin typeface="Söhne"/>
              </a:rPr>
              <a:t> </a:t>
            </a:r>
            <a:r>
              <a:rPr lang="fr-FR" b="0" i="0" dirty="0" err="1">
                <a:effectLst/>
                <a:latin typeface="Söhne"/>
              </a:rPr>
              <a:t>quality</a:t>
            </a:r>
            <a:r>
              <a:rPr lang="fr-FR" b="0" i="0" dirty="0">
                <a:effectLst/>
                <a:latin typeface="Söhne"/>
              </a:rPr>
              <a:t>, and </a:t>
            </a:r>
            <a:r>
              <a:rPr lang="fr-FR" b="0" i="0" dirty="0" err="1">
                <a:effectLst/>
                <a:latin typeface="Söhne"/>
              </a:rPr>
              <a:t>preparing</a:t>
            </a:r>
            <a:r>
              <a:rPr lang="fr-FR" b="0" i="0" dirty="0">
                <a:effectLst/>
                <a:latin typeface="Söhne"/>
              </a:rPr>
              <a:t> </a:t>
            </a:r>
            <a:r>
              <a:rPr lang="fr-FR" b="0" i="0" dirty="0" err="1">
                <a:effectLst/>
                <a:latin typeface="Söhne"/>
              </a:rPr>
              <a:t>it</a:t>
            </a:r>
            <a:r>
              <a:rPr lang="fr-FR" b="0" i="0" dirty="0">
                <a:effectLst/>
                <a:latin typeface="Söhne"/>
              </a:rPr>
              <a:t> in a </a:t>
            </a:r>
            <a:r>
              <a:rPr lang="fr-FR" b="0" i="0" dirty="0" err="1">
                <a:effectLst/>
                <a:latin typeface="Söhne"/>
              </a:rPr>
              <a:t>way</a:t>
            </a:r>
            <a:r>
              <a:rPr lang="fr-FR" b="0" i="0" dirty="0">
                <a:effectLst/>
                <a:latin typeface="Söhne"/>
              </a:rPr>
              <a:t> </a:t>
            </a:r>
            <a:r>
              <a:rPr lang="fr-FR" b="0" i="0" dirty="0" err="1">
                <a:effectLst/>
                <a:latin typeface="Söhne"/>
              </a:rPr>
              <a:t>that</a:t>
            </a:r>
            <a:r>
              <a:rPr lang="fr-FR" b="0" i="0" dirty="0">
                <a:effectLst/>
                <a:latin typeface="Söhne"/>
              </a:rPr>
              <a:t> </a:t>
            </a:r>
            <a:r>
              <a:rPr lang="fr-FR" b="0" i="0" dirty="0" err="1">
                <a:effectLst/>
                <a:latin typeface="Söhne"/>
              </a:rPr>
              <a:t>it</a:t>
            </a:r>
            <a:r>
              <a:rPr lang="fr-FR" b="0" i="0" dirty="0">
                <a:effectLst/>
                <a:latin typeface="Söhne"/>
              </a:rPr>
              <a:t> can </a:t>
            </a:r>
            <a:r>
              <a:rPr lang="fr-FR" b="0" i="0" dirty="0" err="1">
                <a:effectLst/>
                <a:latin typeface="Söhne"/>
              </a:rPr>
              <a:t>effectively</a:t>
            </a:r>
            <a:r>
              <a:rPr lang="fr-FR" b="0" i="0" dirty="0">
                <a:effectLst/>
                <a:latin typeface="Söhne"/>
              </a:rPr>
              <a:t> train </a:t>
            </a:r>
            <a:r>
              <a:rPr lang="fr-FR" b="0" i="0" dirty="0" err="1">
                <a:effectLst/>
                <a:latin typeface="Söhne"/>
              </a:rPr>
              <a:t>our</a:t>
            </a:r>
            <a:r>
              <a:rPr lang="fr-FR" b="0" i="0" dirty="0">
                <a:effectLst/>
                <a:latin typeface="Söhne"/>
              </a:rPr>
              <a:t> </a:t>
            </a:r>
            <a:r>
              <a:rPr lang="fr-FR" b="0" i="0" dirty="0" err="1">
                <a:effectLst/>
                <a:latin typeface="Söhne"/>
              </a:rPr>
              <a:t>models</a:t>
            </a:r>
            <a:r>
              <a:rPr lang="fr-FR" b="0" i="0" dirty="0">
                <a:effectLst/>
                <a:latin typeface="Söhne"/>
              </a:rPr>
              <a:t>."</a:t>
            </a:r>
          </a:p>
          <a:p>
            <a:pPr algn="l">
              <a:buFont typeface="+mj-lt"/>
              <a:buAutoNum type="arabicPeriod"/>
            </a:pPr>
            <a:r>
              <a:rPr lang="fr-FR" b="1" i="0" dirty="0">
                <a:effectLst/>
                <a:latin typeface="Söhne"/>
              </a:rPr>
              <a:t>Phase 2: </a:t>
            </a:r>
            <a:r>
              <a:rPr lang="fr-FR" b="1" i="0" dirty="0" err="1">
                <a:effectLst/>
                <a:latin typeface="Söhne"/>
              </a:rPr>
              <a:t>Build</a:t>
            </a:r>
            <a:r>
              <a:rPr lang="fr-FR" b="1" i="0" dirty="0">
                <a:effectLst/>
                <a:latin typeface="Söhne"/>
              </a:rPr>
              <a:t> Model</a:t>
            </a:r>
            <a:endParaRPr lang="fr-FR" b="0" i="0" dirty="0">
              <a:effectLst/>
              <a:latin typeface="Söhne"/>
            </a:endParaRPr>
          </a:p>
          <a:p>
            <a:pPr marL="742950" lvl="1" indent="-285750" algn="l">
              <a:buFont typeface="+mj-lt"/>
              <a:buAutoNum type="arabicPeriod"/>
            </a:pPr>
            <a:r>
              <a:rPr lang="fr-FR" b="0" i="0" dirty="0">
                <a:effectLst/>
                <a:latin typeface="Söhne"/>
              </a:rPr>
              <a:t>"Next, </a:t>
            </a:r>
            <a:r>
              <a:rPr lang="fr-FR" b="0" i="0" dirty="0" err="1">
                <a:effectLst/>
                <a:latin typeface="Söhne"/>
              </a:rPr>
              <a:t>we</a:t>
            </a:r>
            <a:r>
              <a:rPr lang="fr-FR" b="0" i="0" dirty="0">
                <a:effectLst/>
                <a:latin typeface="Söhne"/>
              </a:rPr>
              <a:t> enter the </a:t>
            </a:r>
            <a:r>
              <a:rPr lang="fr-FR" b="0" i="0" dirty="0" err="1">
                <a:effectLst/>
                <a:latin typeface="Söhne"/>
              </a:rPr>
              <a:t>Build</a:t>
            </a:r>
            <a:r>
              <a:rPr lang="fr-FR" b="0" i="0" dirty="0">
                <a:effectLst/>
                <a:latin typeface="Söhne"/>
              </a:rPr>
              <a:t> Model phase. This </a:t>
            </a:r>
            <a:r>
              <a:rPr lang="fr-FR" b="0" i="0" dirty="0" err="1">
                <a:effectLst/>
                <a:latin typeface="Söhne"/>
              </a:rPr>
              <a:t>is</a:t>
            </a:r>
            <a:r>
              <a:rPr lang="fr-FR" b="0" i="0" dirty="0">
                <a:effectLst/>
                <a:latin typeface="Söhne"/>
              </a:rPr>
              <a:t> </a:t>
            </a:r>
            <a:r>
              <a:rPr lang="fr-FR" b="0" i="0" dirty="0" err="1">
                <a:effectLst/>
                <a:latin typeface="Söhne"/>
              </a:rPr>
              <a:t>where</a:t>
            </a:r>
            <a:r>
              <a:rPr lang="fr-FR" b="0" i="0" dirty="0">
                <a:effectLst/>
                <a:latin typeface="Söhne"/>
              </a:rPr>
              <a:t> the </a:t>
            </a:r>
            <a:r>
              <a:rPr lang="fr-FR" b="0" i="0" dirty="0" err="1">
                <a:effectLst/>
                <a:latin typeface="Söhne"/>
              </a:rPr>
              <a:t>magic</a:t>
            </a:r>
            <a:r>
              <a:rPr lang="fr-FR" b="0" i="0" dirty="0">
                <a:effectLst/>
                <a:latin typeface="Söhne"/>
              </a:rPr>
              <a:t> </a:t>
            </a:r>
            <a:r>
              <a:rPr lang="fr-FR" b="0" i="0" dirty="0" err="1">
                <a:effectLst/>
                <a:latin typeface="Söhne"/>
              </a:rPr>
              <a:t>happens</a:t>
            </a:r>
            <a:r>
              <a:rPr lang="fr-FR" b="0" i="0" dirty="0">
                <a:effectLst/>
                <a:latin typeface="Söhne"/>
              </a:rPr>
              <a:t>!"</a:t>
            </a:r>
          </a:p>
          <a:p>
            <a:pPr marL="742950" lvl="1" indent="-285750" algn="l">
              <a:buFont typeface="+mj-lt"/>
              <a:buAutoNum type="arabicPeriod"/>
            </a:pPr>
            <a:r>
              <a:rPr lang="fr-FR" b="0" i="0" dirty="0">
                <a:effectLst/>
                <a:latin typeface="Söhne"/>
              </a:rPr>
              <a:t>"</a:t>
            </a:r>
            <a:r>
              <a:rPr lang="fr-FR" b="0" i="0" dirty="0" err="1">
                <a:effectLst/>
                <a:latin typeface="Söhne"/>
              </a:rPr>
              <a:t>We</a:t>
            </a:r>
            <a:r>
              <a:rPr lang="fr-FR" b="0" i="0" dirty="0">
                <a:effectLst/>
                <a:latin typeface="Söhne"/>
              </a:rPr>
              <a:t> explore a </a:t>
            </a:r>
            <a:r>
              <a:rPr lang="fr-FR" b="0" i="0" dirty="0" err="1">
                <a:effectLst/>
                <a:latin typeface="Söhne"/>
              </a:rPr>
              <a:t>variety</a:t>
            </a:r>
            <a:r>
              <a:rPr lang="fr-FR" b="0" i="0" dirty="0">
                <a:effectLst/>
                <a:latin typeface="Söhne"/>
              </a:rPr>
              <a:t> of modeling techniques, </a:t>
            </a:r>
            <a:r>
              <a:rPr lang="fr-FR" b="0" i="0" dirty="0" err="1">
                <a:effectLst/>
                <a:latin typeface="Söhne"/>
              </a:rPr>
              <a:t>assess</a:t>
            </a:r>
            <a:r>
              <a:rPr lang="fr-FR" b="0" i="0" dirty="0">
                <a:effectLst/>
                <a:latin typeface="Söhne"/>
              </a:rPr>
              <a:t> </a:t>
            </a:r>
            <a:r>
              <a:rPr lang="fr-FR" b="0" i="0" dirty="0" err="1">
                <a:effectLst/>
                <a:latin typeface="Söhne"/>
              </a:rPr>
              <a:t>their</a:t>
            </a:r>
            <a:r>
              <a:rPr lang="fr-FR" b="0" i="0" dirty="0">
                <a:effectLst/>
                <a:latin typeface="Söhne"/>
              </a:rPr>
              <a:t> performance, and select the one </a:t>
            </a:r>
            <a:r>
              <a:rPr lang="fr-FR" b="0" i="0" dirty="0" err="1">
                <a:effectLst/>
                <a:latin typeface="Söhne"/>
              </a:rPr>
              <a:t>that</a:t>
            </a:r>
            <a:r>
              <a:rPr lang="fr-FR" b="0" i="0" dirty="0">
                <a:effectLst/>
                <a:latin typeface="Söhne"/>
              </a:rPr>
              <a:t> best </a:t>
            </a:r>
            <a:r>
              <a:rPr lang="fr-FR" b="0" i="0" dirty="0" err="1">
                <a:effectLst/>
                <a:latin typeface="Söhne"/>
              </a:rPr>
              <a:t>meets</a:t>
            </a:r>
            <a:r>
              <a:rPr lang="fr-FR" b="0" i="0" dirty="0">
                <a:effectLst/>
                <a:latin typeface="Söhne"/>
              </a:rPr>
              <a:t> </a:t>
            </a:r>
            <a:r>
              <a:rPr lang="fr-FR" b="0" i="0" dirty="0" err="1">
                <a:effectLst/>
                <a:latin typeface="Söhne"/>
              </a:rPr>
              <a:t>our</a:t>
            </a:r>
            <a:r>
              <a:rPr lang="fr-FR" b="0" i="0" dirty="0">
                <a:effectLst/>
                <a:latin typeface="Söhne"/>
              </a:rPr>
              <a:t> </a:t>
            </a:r>
            <a:r>
              <a:rPr lang="fr-FR" b="0" i="0" dirty="0" err="1">
                <a:effectLst/>
                <a:latin typeface="Söhne"/>
              </a:rPr>
              <a:t>project</a:t>
            </a:r>
            <a:r>
              <a:rPr lang="fr-FR" b="0" i="0" dirty="0">
                <a:effectLst/>
                <a:latin typeface="Söhne"/>
              </a:rPr>
              <a:t> goals. This phase </a:t>
            </a:r>
            <a:r>
              <a:rPr lang="fr-FR" b="0" i="0" dirty="0" err="1">
                <a:effectLst/>
                <a:latin typeface="Söhne"/>
              </a:rPr>
              <a:t>is</a:t>
            </a:r>
            <a:r>
              <a:rPr lang="fr-FR" b="0" i="0" dirty="0">
                <a:effectLst/>
                <a:latin typeface="Söhne"/>
              </a:rPr>
              <a:t> about </a:t>
            </a:r>
            <a:r>
              <a:rPr lang="fr-FR" b="0" i="0" dirty="0" err="1">
                <a:effectLst/>
                <a:latin typeface="Söhne"/>
              </a:rPr>
              <a:t>experimentation</a:t>
            </a:r>
            <a:r>
              <a:rPr lang="fr-FR" b="0" i="0" dirty="0">
                <a:effectLst/>
                <a:latin typeface="Söhne"/>
              </a:rPr>
              <a:t>, model tuning, and validation, </a:t>
            </a:r>
            <a:r>
              <a:rPr lang="fr-FR" b="0" i="0" dirty="0" err="1">
                <a:effectLst/>
                <a:latin typeface="Söhne"/>
              </a:rPr>
              <a:t>ensuring</a:t>
            </a:r>
            <a:r>
              <a:rPr lang="fr-FR" b="0" i="0" dirty="0">
                <a:effectLst/>
                <a:latin typeface="Söhne"/>
              </a:rPr>
              <a:t> </a:t>
            </a:r>
            <a:r>
              <a:rPr lang="fr-FR" b="0" i="0" dirty="0" err="1">
                <a:effectLst/>
                <a:latin typeface="Söhne"/>
              </a:rPr>
              <a:t>our</a:t>
            </a:r>
            <a:r>
              <a:rPr lang="fr-FR" b="0" i="0" dirty="0">
                <a:effectLst/>
                <a:latin typeface="Söhne"/>
              </a:rPr>
              <a:t> model </a:t>
            </a:r>
            <a:r>
              <a:rPr lang="fr-FR" b="0" i="0" dirty="0" err="1">
                <a:effectLst/>
                <a:latin typeface="Söhne"/>
              </a:rPr>
              <a:t>is</a:t>
            </a:r>
            <a:r>
              <a:rPr lang="fr-FR" b="0" i="0" dirty="0">
                <a:effectLst/>
                <a:latin typeface="Söhne"/>
              </a:rPr>
              <a:t> </a:t>
            </a:r>
            <a:r>
              <a:rPr lang="fr-FR" b="0" i="0" dirty="0" err="1">
                <a:effectLst/>
                <a:latin typeface="Söhne"/>
              </a:rPr>
              <a:t>robust</a:t>
            </a:r>
            <a:r>
              <a:rPr lang="fr-FR" b="0" i="0" dirty="0">
                <a:effectLst/>
                <a:latin typeface="Söhne"/>
              </a:rPr>
              <a:t> and </a:t>
            </a:r>
            <a:r>
              <a:rPr lang="fr-FR" b="0" i="0" dirty="0" err="1">
                <a:effectLst/>
                <a:latin typeface="Söhne"/>
              </a:rPr>
              <a:t>accurate</a:t>
            </a:r>
            <a:r>
              <a:rPr lang="fr-FR" b="0" i="0" dirty="0">
                <a:effectLst/>
                <a:latin typeface="Söhne"/>
              </a:rPr>
              <a:t>."</a:t>
            </a:r>
          </a:p>
          <a:p>
            <a:pPr algn="l">
              <a:buFont typeface="+mj-lt"/>
              <a:buAutoNum type="arabicPeriod"/>
            </a:pPr>
            <a:r>
              <a:rPr lang="fr-FR" b="1" i="0" dirty="0">
                <a:effectLst/>
                <a:latin typeface="Söhne"/>
              </a:rPr>
              <a:t>Phase 3: </a:t>
            </a:r>
            <a:r>
              <a:rPr lang="fr-FR" b="1" i="0" dirty="0" err="1">
                <a:effectLst/>
                <a:latin typeface="Söhne"/>
              </a:rPr>
              <a:t>Deploy</a:t>
            </a:r>
            <a:r>
              <a:rPr lang="fr-FR" b="1" i="0" dirty="0">
                <a:effectLst/>
                <a:latin typeface="Söhne"/>
              </a:rPr>
              <a:t>, Consume, and Monitor</a:t>
            </a:r>
            <a:endParaRPr lang="fr-FR" b="0" i="0" dirty="0">
              <a:effectLst/>
              <a:latin typeface="Söhne"/>
            </a:endParaRPr>
          </a:p>
          <a:p>
            <a:pPr marL="742950" lvl="1" indent="-285750" algn="l">
              <a:buFont typeface="+mj-lt"/>
              <a:buAutoNum type="arabicPeriod"/>
            </a:pPr>
            <a:r>
              <a:rPr lang="fr-FR" b="0" i="0" dirty="0">
                <a:effectLst/>
                <a:latin typeface="Söhne"/>
              </a:rPr>
              <a:t>"The final phase </a:t>
            </a:r>
            <a:r>
              <a:rPr lang="fr-FR" b="0" i="0" dirty="0" err="1">
                <a:effectLst/>
                <a:latin typeface="Söhne"/>
              </a:rPr>
              <a:t>is</a:t>
            </a:r>
            <a:r>
              <a:rPr lang="fr-FR" b="0" i="0" dirty="0">
                <a:effectLst/>
                <a:latin typeface="Söhne"/>
              </a:rPr>
              <a:t> </a:t>
            </a:r>
            <a:r>
              <a:rPr lang="fr-FR" b="0" i="0" dirty="0" err="1">
                <a:effectLst/>
                <a:latin typeface="Söhne"/>
              </a:rPr>
              <a:t>where</a:t>
            </a:r>
            <a:r>
              <a:rPr lang="fr-FR" b="0" i="0" dirty="0">
                <a:effectLst/>
                <a:latin typeface="Söhne"/>
              </a:rPr>
              <a:t> </a:t>
            </a:r>
            <a:r>
              <a:rPr lang="fr-FR" b="0" i="0" dirty="0" err="1">
                <a:effectLst/>
                <a:latin typeface="Söhne"/>
              </a:rPr>
              <a:t>we</a:t>
            </a:r>
            <a:r>
              <a:rPr lang="fr-FR" b="0" i="0" dirty="0">
                <a:effectLst/>
                <a:latin typeface="Söhne"/>
              </a:rPr>
              <a:t> </a:t>
            </a:r>
            <a:r>
              <a:rPr lang="fr-FR" b="0" i="0" dirty="0" err="1">
                <a:effectLst/>
                <a:latin typeface="Söhne"/>
              </a:rPr>
              <a:t>bring</a:t>
            </a:r>
            <a:r>
              <a:rPr lang="fr-FR" b="0" i="0" dirty="0">
                <a:effectLst/>
                <a:latin typeface="Söhne"/>
              </a:rPr>
              <a:t> </a:t>
            </a:r>
            <a:r>
              <a:rPr lang="fr-FR" b="0" i="0" dirty="0" err="1">
                <a:effectLst/>
                <a:latin typeface="Söhne"/>
              </a:rPr>
              <a:t>our</a:t>
            </a:r>
            <a:r>
              <a:rPr lang="fr-FR" b="0" i="0" dirty="0">
                <a:effectLst/>
                <a:latin typeface="Söhne"/>
              </a:rPr>
              <a:t> model </a:t>
            </a:r>
            <a:r>
              <a:rPr lang="fr-FR" b="0" i="0" dirty="0" err="1">
                <a:effectLst/>
                <a:latin typeface="Söhne"/>
              </a:rPr>
              <a:t>into</a:t>
            </a:r>
            <a:r>
              <a:rPr lang="fr-FR" b="0" i="0" dirty="0">
                <a:effectLst/>
                <a:latin typeface="Söhne"/>
              </a:rPr>
              <a:t> the real world. </a:t>
            </a:r>
            <a:r>
              <a:rPr lang="fr-FR" b="0" i="0" dirty="0" err="1">
                <a:effectLst/>
                <a:latin typeface="Söhne"/>
              </a:rPr>
              <a:t>Deployment</a:t>
            </a:r>
            <a:r>
              <a:rPr lang="fr-FR" b="0" i="0" dirty="0">
                <a:effectLst/>
                <a:latin typeface="Söhne"/>
              </a:rPr>
              <a:t> </a:t>
            </a:r>
            <a:r>
              <a:rPr lang="fr-FR" b="0" i="0" dirty="0" err="1">
                <a:effectLst/>
                <a:latin typeface="Söhne"/>
              </a:rPr>
              <a:t>is</a:t>
            </a:r>
            <a:r>
              <a:rPr lang="fr-FR" b="0" i="0" dirty="0">
                <a:effectLst/>
                <a:latin typeface="Söhne"/>
              </a:rPr>
              <a:t> not </a:t>
            </a:r>
            <a:r>
              <a:rPr lang="fr-FR" b="0" i="0" dirty="0" err="1">
                <a:effectLst/>
                <a:latin typeface="Söhne"/>
              </a:rPr>
              <a:t>just</a:t>
            </a:r>
            <a:r>
              <a:rPr lang="fr-FR" b="0" i="0" dirty="0">
                <a:effectLst/>
                <a:latin typeface="Söhne"/>
              </a:rPr>
              <a:t> about putting a model </a:t>
            </a:r>
            <a:r>
              <a:rPr lang="fr-FR" b="0" i="0" dirty="0" err="1">
                <a:effectLst/>
                <a:latin typeface="Söhne"/>
              </a:rPr>
              <a:t>into</a:t>
            </a:r>
            <a:r>
              <a:rPr lang="fr-FR" b="0" i="0" dirty="0">
                <a:effectLst/>
                <a:latin typeface="Söhne"/>
              </a:rPr>
              <a:t> production. </a:t>
            </a:r>
            <a:r>
              <a:rPr lang="fr-FR" b="0" i="0" dirty="0" err="1">
                <a:effectLst/>
                <a:latin typeface="Söhne"/>
              </a:rPr>
              <a:t>It's</a:t>
            </a:r>
            <a:r>
              <a:rPr lang="fr-FR" b="0" i="0" dirty="0">
                <a:effectLst/>
                <a:latin typeface="Söhne"/>
              </a:rPr>
              <a:t> about </a:t>
            </a:r>
            <a:r>
              <a:rPr lang="fr-FR" b="0" i="0" dirty="0" err="1">
                <a:effectLst/>
                <a:latin typeface="Söhne"/>
              </a:rPr>
              <a:t>integrating</a:t>
            </a:r>
            <a:r>
              <a:rPr lang="fr-FR" b="0" i="0" dirty="0">
                <a:effectLst/>
                <a:latin typeface="Söhne"/>
              </a:rPr>
              <a:t> </a:t>
            </a:r>
            <a:r>
              <a:rPr lang="fr-FR" b="0" i="0" dirty="0" err="1">
                <a:effectLst/>
                <a:latin typeface="Söhne"/>
              </a:rPr>
              <a:t>it</a:t>
            </a:r>
            <a:r>
              <a:rPr lang="fr-FR" b="0" i="0" dirty="0">
                <a:effectLst/>
                <a:latin typeface="Söhne"/>
              </a:rPr>
              <a:t> in a </a:t>
            </a:r>
            <a:r>
              <a:rPr lang="fr-FR" b="0" i="0" dirty="0" err="1">
                <a:effectLst/>
                <a:latin typeface="Söhne"/>
              </a:rPr>
              <a:t>way</a:t>
            </a:r>
            <a:r>
              <a:rPr lang="fr-FR" b="0" i="0" dirty="0">
                <a:effectLst/>
                <a:latin typeface="Söhne"/>
              </a:rPr>
              <a:t> </a:t>
            </a:r>
            <a:r>
              <a:rPr lang="fr-FR" b="0" i="0" dirty="0" err="1">
                <a:effectLst/>
                <a:latin typeface="Söhne"/>
              </a:rPr>
              <a:t>that</a:t>
            </a:r>
            <a:r>
              <a:rPr lang="fr-FR" b="0" i="0" dirty="0">
                <a:effectLst/>
                <a:latin typeface="Söhne"/>
              </a:rPr>
              <a:t> </a:t>
            </a:r>
            <a:r>
              <a:rPr lang="fr-FR" b="0" i="0" dirty="0" err="1">
                <a:effectLst/>
                <a:latin typeface="Söhne"/>
              </a:rPr>
              <a:t>it</a:t>
            </a:r>
            <a:r>
              <a:rPr lang="fr-FR" b="0" i="0" dirty="0">
                <a:effectLst/>
                <a:latin typeface="Söhne"/>
              </a:rPr>
              <a:t> can </a:t>
            </a:r>
            <a:r>
              <a:rPr lang="fr-FR" b="0" i="0" dirty="0" err="1">
                <a:effectLst/>
                <a:latin typeface="Söhne"/>
              </a:rPr>
              <a:t>deliver</a:t>
            </a:r>
            <a:r>
              <a:rPr lang="fr-FR" b="0" i="0" dirty="0">
                <a:effectLst/>
                <a:latin typeface="Söhne"/>
              </a:rPr>
              <a:t> real business value."</a:t>
            </a:r>
          </a:p>
          <a:p>
            <a:pPr marL="742950" lvl="1" indent="-285750" algn="l">
              <a:buFont typeface="+mj-lt"/>
              <a:buAutoNum type="arabicPeriod"/>
            </a:pPr>
            <a:r>
              <a:rPr lang="fr-FR" b="0" i="0" dirty="0">
                <a:effectLst/>
                <a:latin typeface="Söhne"/>
              </a:rPr>
              <a:t>"Once </a:t>
            </a:r>
            <a:r>
              <a:rPr lang="fr-FR" b="0" i="0" dirty="0" err="1">
                <a:effectLst/>
                <a:latin typeface="Söhne"/>
              </a:rPr>
              <a:t>deployed</a:t>
            </a:r>
            <a:r>
              <a:rPr lang="fr-FR" b="0" i="0" dirty="0">
                <a:effectLst/>
                <a:latin typeface="Söhne"/>
              </a:rPr>
              <a:t>, </a:t>
            </a:r>
            <a:r>
              <a:rPr lang="fr-FR" b="0" i="0" dirty="0" err="1">
                <a:effectLst/>
                <a:latin typeface="Söhne"/>
              </a:rPr>
              <a:t>it's</a:t>
            </a:r>
            <a:r>
              <a:rPr lang="fr-FR" b="0" i="0" dirty="0">
                <a:effectLst/>
                <a:latin typeface="Söhne"/>
              </a:rPr>
              <a:t> crucial to </a:t>
            </a:r>
            <a:r>
              <a:rPr lang="fr-FR" b="0" i="0" dirty="0" err="1">
                <a:effectLst/>
                <a:latin typeface="Söhne"/>
              </a:rPr>
              <a:t>continuously</a:t>
            </a:r>
            <a:r>
              <a:rPr lang="fr-FR" b="0" i="0" dirty="0">
                <a:effectLst/>
                <a:latin typeface="Söhne"/>
              </a:rPr>
              <a:t> monitor the model. This </a:t>
            </a:r>
            <a:r>
              <a:rPr lang="fr-FR" b="0" i="0" dirty="0" err="1">
                <a:effectLst/>
                <a:latin typeface="Söhne"/>
              </a:rPr>
              <a:t>includes</a:t>
            </a:r>
            <a:r>
              <a:rPr lang="fr-FR" b="0" i="0" dirty="0">
                <a:effectLst/>
                <a:latin typeface="Söhne"/>
              </a:rPr>
              <a:t> </a:t>
            </a:r>
            <a:r>
              <a:rPr lang="fr-FR" b="0" i="0" dirty="0" err="1">
                <a:effectLst/>
                <a:latin typeface="Söhne"/>
              </a:rPr>
              <a:t>tracking</a:t>
            </a:r>
            <a:r>
              <a:rPr lang="fr-FR" b="0" i="0" dirty="0">
                <a:effectLst/>
                <a:latin typeface="Söhne"/>
              </a:rPr>
              <a:t> </a:t>
            </a:r>
            <a:r>
              <a:rPr lang="fr-FR" b="0" i="0" dirty="0" err="1">
                <a:effectLst/>
                <a:latin typeface="Söhne"/>
              </a:rPr>
              <a:t>its</a:t>
            </a:r>
            <a:r>
              <a:rPr lang="fr-FR" b="0" i="0" dirty="0">
                <a:effectLst/>
                <a:latin typeface="Söhne"/>
              </a:rPr>
              <a:t> performance, </a:t>
            </a:r>
            <a:r>
              <a:rPr lang="fr-FR" b="0" i="0" dirty="0" err="1">
                <a:effectLst/>
                <a:latin typeface="Söhne"/>
              </a:rPr>
              <a:t>managing</a:t>
            </a:r>
            <a:r>
              <a:rPr lang="fr-FR" b="0" i="0" dirty="0">
                <a:effectLst/>
                <a:latin typeface="Söhne"/>
              </a:rPr>
              <a:t> updates, and </a:t>
            </a:r>
            <a:r>
              <a:rPr lang="fr-FR" b="0" i="0" dirty="0" err="1">
                <a:effectLst/>
                <a:latin typeface="Söhne"/>
              </a:rPr>
              <a:t>ensuring</a:t>
            </a:r>
            <a:r>
              <a:rPr lang="fr-FR" b="0" i="0" dirty="0">
                <a:effectLst/>
                <a:latin typeface="Söhne"/>
              </a:rPr>
              <a:t> </a:t>
            </a:r>
            <a:r>
              <a:rPr lang="fr-FR" b="0" i="0" dirty="0" err="1">
                <a:effectLst/>
                <a:latin typeface="Söhne"/>
              </a:rPr>
              <a:t>it</a:t>
            </a:r>
            <a:r>
              <a:rPr lang="fr-FR" b="0" i="0" dirty="0">
                <a:effectLst/>
                <a:latin typeface="Söhne"/>
              </a:rPr>
              <a:t> </a:t>
            </a:r>
            <a:r>
              <a:rPr lang="fr-FR" b="0" i="0" dirty="0" err="1">
                <a:effectLst/>
                <a:latin typeface="Söhne"/>
              </a:rPr>
              <a:t>adapts</a:t>
            </a:r>
            <a:r>
              <a:rPr lang="fr-FR" b="0" i="0" dirty="0">
                <a:effectLst/>
                <a:latin typeface="Söhne"/>
              </a:rPr>
              <a:t> over time to </a:t>
            </a:r>
            <a:r>
              <a:rPr lang="fr-FR" b="0" i="0" dirty="0" err="1">
                <a:effectLst/>
                <a:latin typeface="Söhne"/>
              </a:rPr>
              <a:t>maintain</a:t>
            </a:r>
            <a:r>
              <a:rPr lang="fr-FR" b="0" i="0" dirty="0">
                <a:effectLst/>
                <a:latin typeface="Söhne"/>
              </a:rPr>
              <a:t> </a:t>
            </a:r>
            <a:r>
              <a:rPr lang="fr-FR" b="0" i="0" dirty="0" err="1">
                <a:effectLst/>
                <a:latin typeface="Söhne"/>
              </a:rPr>
              <a:t>its</a:t>
            </a:r>
            <a:r>
              <a:rPr lang="fr-FR" b="0" i="0" dirty="0">
                <a:effectLst/>
                <a:latin typeface="Söhne"/>
              </a:rPr>
              <a:t> </a:t>
            </a:r>
            <a:r>
              <a:rPr lang="fr-FR" b="0" i="0" dirty="0" err="1">
                <a:effectLst/>
                <a:latin typeface="Söhne"/>
              </a:rPr>
              <a:t>accuracy</a:t>
            </a:r>
            <a:r>
              <a:rPr lang="fr-FR" b="0" i="0" dirty="0">
                <a:effectLst/>
                <a:latin typeface="Söhne"/>
              </a:rPr>
              <a:t> and </a:t>
            </a:r>
            <a:r>
              <a:rPr lang="fr-FR" b="0" i="0" dirty="0" err="1">
                <a:effectLst/>
                <a:latin typeface="Söhne"/>
              </a:rPr>
              <a:t>effectiveness</a:t>
            </a:r>
            <a:r>
              <a:rPr lang="fr-FR" b="0" i="0" dirty="0">
                <a:effectLst/>
                <a:latin typeface="Söhne"/>
              </a:rPr>
              <a:t>."</a:t>
            </a:r>
          </a:p>
          <a:p>
            <a:pPr algn="l">
              <a:buFont typeface="+mj-lt"/>
              <a:buAutoNum type="arabicPeriod"/>
            </a:pPr>
            <a:r>
              <a:rPr lang="fr-FR" b="1" i="0" dirty="0">
                <a:effectLst/>
                <a:latin typeface="Söhne"/>
              </a:rPr>
              <a:t>Conclusion</a:t>
            </a:r>
            <a:endParaRPr lang="fr-FR" b="0" i="0" dirty="0">
              <a:effectLst/>
              <a:latin typeface="Söhne"/>
            </a:endParaRPr>
          </a:p>
          <a:p>
            <a:pPr marL="742950" lvl="1" indent="-285750" algn="l">
              <a:buFont typeface="+mj-lt"/>
              <a:buAutoNum type="arabicPeriod"/>
            </a:pPr>
            <a:r>
              <a:rPr lang="fr-FR" b="0" i="0" dirty="0">
                <a:effectLst/>
                <a:latin typeface="Söhne"/>
              </a:rPr>
              <a:t>"In </a:t>
            </a:r>
            <a:r>
              <a:rPr lang="fr-FR" b="0" i="0" dirty="0" err="1">
                <a:effectLst/>
                <a:latin typeface="Söhne"/>
              </a:rPr>
              <a:t>summary</a:t>
            </a:r>
            <a:r>
              <a:rPr lang="fr-FR" b="0" i="0" dirty="0">
                <a:effectLst/>
                <a:latin typeface="Söhne"/>
              </a:rPr>
              <a:t>, </a:t>
            </a:r>
            <a:r>
              <a:rPr lang="fr-FR" b="0" i="0" dirty="0" err="1">
                <a:effectLst/>
                <a:latin typeface="Söhne"/>
              </a:rPr>
              <a:t>MLOps</a:t>
            </a:r>
            <a:r>
              <a:rPr lang="fr-FR" b="0" i="0" dirty="0">
                <a:effectLst/>
                <a:latin typeface="Söhne"/>
              </a:rPr>
              <a:t> </a:t>
            </a:r>
            <a:r>
              <a:rPr lang="fr-FR" b="0" i="0" dirty="0" err="1">
                <a:effectLst/>
                <a:latin typeface="Söhne"/>
              </a:rPr>
              <a:t>is</a:t>
            </a:r>
            <a:r>
              <a:rPr lang="fr-FR" b="0" i="0" dirty="0">
                <a:effectLst/>
                <a:latin typeface="Söhne"/>
              </a:rPr>
              <a:t> not </a:t>
            </a:r>
            <a:r>
              <a:rPr lang="fr-FR" b="0" i="0" dirty="0" err="1">
                <a:effectLst/>
                <a:latin typeface="Söhne"/>
              </a:rPr>
              <a:t>just</a:t>
            </a:r>
            <a:r>
              <a:rPr lang="fr-FR" b="0" i="0" dirty="0">
                <a:effectLst/>
                <a:latin typeface="Söhne"/>
              </a:rPr>
              <a:t> a </a:t>
            </a:r>
            <a:r>
              <a:rPr lang="fr-FR" b="0" i="0" dirty="0" err="1">
                <a:effectLst/>
                <a:latin typeface="Söhne"/>
              </a:rPr>
              <a:t>methodology</a:t>
            </a:r>
            <a:r>
              <a:rPr lang="fr-FR" b="0" i="0" dirty="0">
                <a:effectLst/>
                <a:latin typeface="Söhne"/>
              </a:rPr>
              <a:t>; </a:t>
            </a:r>
            <a:r>
              <a:rPr lang="fr-FR" b="0" i="0" dirty="0" err="1">
                <a:effectLst/>
                <a:latin typeface="Söhne"/>
              </a:rPr>
              <a:t>it’s</a:t>
            </a:r>
            <a:r>
              <a:rPr lang="fr-FR" b="0" i="0" dirty="0">
                <a:effectLst/>
                <a:latin typeface="Söhne"/>
              </a:rPr>
              <a:t> a </a:t>
            </a:r>
            <a:r>
              <a:rPr lang="fr-FR" b="0" i="0" dirty="0" err="1">
                <a:effectLst/>
                <a:latin typeface="Söhne"/>
              </a:rPr>
              <a:t>journey</a:t>
            </a:r>
            <a:r>
              <a:rPr lang="fr-FR" b="0" i="0" dirty="0">
                <a:effectLst/>
                <a:latin typeface="Söhne"/>
              </a:rPr>
              <a:t> </a:t>
            </a:r>
            <a:r>
              <a:rPr lang="fr-FR" b="0" i="0" dirty="0" err="1">
                <a:effectLst/>
                <a:latin typeface="Söhne"/>
              </a:rPr>
              <a:t>that</a:t>
            </a:r>
            <a:r>
              <a:rPr lang="fr-FR" b="0" i="0" dirty="0">
                <a:effectLst/>
                <a:latin typeface="Söhne"/>
              </a:rPr>
              <a:t> </a:t>
            </a:r>
            <a:r>
              <a:rPr lang="fr-FR" b="0" i="0" dirty="0" err="1">
                <a:effectLst/>
                <a:latin typeface="Söhne"/>
              </a:rPr>
              <a:t>covers</a:t>
            </a:r>
            <a:r>
              <a:rPr lang="fr-FR" b="0" i="0" dirty="0">
                <a:effectLst/>
                <a:latin typeface="Söhne"/>
              </a:rPr>
              <a:t> </a:t>
            </a:r>
            <a:r>
              <a:rPr lang="fr-FR" b="0" i="0" dirty="0" err="1">
                <a:effectLst/>
                <a:latin typeface="Söhne"/>
              </a:rPr>
              <a:t>every</a:t>
            </a:r>
            <a:r>
              <a:rPr lang="fr-FR" b="0" i="0" dirty="0">
                <a:effectLst/>
                <a:latin typeface="Söhne"/>
              </a:rPr>
              <a:t> aspect of an AI/ML </a:t>
            </a:r>
            <a:r>
              <a:rPr lang="fr-FR" b="0" i="0" dirty="0" err="1">
                <a:effectLst/>
                <a:latin typeface="Söhne"/>
              </a:rPr>
              <a:t>project</a:t>
            </a:r>
            <a:r>
              <a:rPr lang="fr-FR" b="0" i="0" dirty="0">
                <a:effectLst/>
                <a:latin typeface="Söhne"/>
              </a:rPr>
              <a:t>. </a:t>
            </a:r>
            <a:r>
              <a:rPr lang="fr-FR" b="0" i="0" dirty="0" err="1">
                <a:effectLst/>
                <a:latin typeface="Söhne"/>
              </a:rPr>
              <a:t>From</a:t>
            </a:r>
            <a:r>
              <a:rPr lang="fr-FR" b="0" i="0" dirty="0">
                <a:effectLst/>
                <a:latin typeface="Söhne"/>
              </a:rPr>
              <a:t> </a:t>
            </a:r>
            <a:r>
              <a:rPr lang="fr-FR" b="0" i="0" dirty="0" err="1">
                <a:effectLst/>
                <a:latin typeface="Söhne"/>
              </a:rPr>
              <a:t>preparing</a:t>
            </a:r>
            <a:r>
              <a:rPr lang="fr-FR" b="0" i="0" dirty="0">
                <a:effectLst/>
                <a:latin typeface="Söhne"/>
              </a:rPr>
              <a:t> data to building and </a:t>
            </a:r>
            <a:r>
              <a:rPr lang="fr-FR" b="0" i="0" dirty="0" err="1">
                <a:effectLst/>
                <a:latin typeface="Söhne"/>
              </a:rPr>
              <a:t>deploying</a:t>
            </a:r>
            <a:r>
              <a:rPr lang="fr-FR" b="0" i="0" dirty="0">
                <a:effectLst/>
                <a:latin typeface="Söhne"/>
              </a:rPr>
              <a:t> </a:t>
            </a:r>
            <a:r>
              <a:rPr lang="fr-FR" b="0" i="0" dirty="0" err="1">
                <a:effectLst/>
                <a:latin typeface="Söhne"/>
              </a:rPr>
              <a:t>models</a:t>
            </a:r>
            <a:r>
              <a:rPr lang="fr-FR" b="0" i="0" dirty="0">
                <a:effectLst/>
                <a:latin typeface="Söhne"/>
              </a:rPr>
              <a:t>, </a:t>
            </a:r>
            <a:r>
              <a:rPr lang="fr-FR" b="0" i="0" dirty="0" err="1">
                <a:effectLst/>
                <a:latin typeface="Söhne"/>
              </a:rPr>
              <a:t>MLOps</a:t>
            </a:r>
            <a:r>
              <a:rPr lang="fr-FR" b="0" i="0" dirty="0">
                <a:effectLst/>
                <a:latin typeface="Söhne"/>
              </a:rPr>
              <a:t> </a:t>
            </a:r>
            <a:r>
              <a:rPr lang="fr-FR" b="0" i="0" dirty="0" err="1">
                <a:effectLst/>
                <a:latin typeface="Söhne"/>
              </a:rPr>
              <a:t>ensures</a:t>
            </a:r>
            <a:r>
              <a:rPr lang="fr-FR" b="0" i="0" dirty="0">
                <a:effectLst/>
                <a:latin typeface="Söhne"/>
              </a:rPr>
              <a:t> </a:t>
            </a:r>
            <a:r>
              <a:rPr lang="fr-FR" b="0" i="0" dirty="0" err="1">
                <a:effectLst/>
                <a:latin typeface="Söhne"/>
              </a:rPr>
              <a:t>that</a:t>
            </a:r>
            <a:r>
              <a:rPr lang="fr-FR" b="0" i="0" dirty="0">
                <a:effectLst/>
                <a:latin typeface="Söhne"/>
              </a:rPr>
              <a:t> </a:t>
            </a:r>
            <a:r>
              <a:rPr lang="fr-FR" b="0" i="0" dirty="0" err="1">
                <a:effectLst/>
                <a:latin typeface="Söhne"/>
              </a:rPr>
              <a:t>our</a:t>
            </a:r>
            <a:r>
              <a:rPr lang="fr-FR" b="0" i="0" dirty="0">
                <a:effectLst/>
                <a:latin typeface="Söhne"/>
              </a:rPr>
              <a:t> AI initiatives are </a:t>
            </a:r>
            <a:r>
              <a:rPr lang="fr-FR" b="0" i="0" dirty="0" err="1">
                <a:effectLst/>
                <a:latin typeface="Söhne"/>
              </a:rPr>
              <a:t>successful</a:t>
            </a:r>
            <a:r>
              <a:rPr lang="fr-FR" b="0" i="0" dirty="0">
                <a:effectLst/>
                <a:latin typeface="Söhne"/>
              </a:rPr>
              <a:t>, scalable, and </a:t>
            </a:r>
            <a:r>
              <a:rPr lang="fr-FR" b="0" i="0" dirty="0" err="1">
                <a:effectLst/>
                <a:latin typeface="Söhne"/>
              </a:rPr>
              <a:t>sustainable</a:t>
            </a:r>
            <a:r>
              <a:rPr lang="fr-FR" b="0" i="0" dirty="0">
                <a:effectLst/>
                <a:latin typeface="Söhne"/>
              </a:rPr>
              <a:t>."</a:t>
            </a:r>
          </a:p>
          <a:p>
            <a:endParaRPr lang="fr-FR" dirty="0"/>
          </a:p>
        </p:txBody>
      </p:sp>
      <p:sp>
        <p:nvSpPr>
          <p:cNvPr id="4" name="Espace réservé du numéro de diapositive 3"/>
          <p:cNvSpPr>
            <a:spLocks noGrp="1"/>
          </p:cNvSpPr>
          <p:nvPr>
            <p:ph type="sldNum" sz="quarter" idx="5"/>
          </p:nvPr>
        </p:nvSpPr>
        <p:spPr/>
        <p:txBody>
          <a:bodyPr/>
          <a:lstStyle/>
          <a:p>
            <a:fld id="{9F4FBC3A-A12C-40F9-BB8D-BC30C7901396}" type="slidenum">
              <a:rPr lang="en-US" smtClean="0"/>
              <a:pPr/>
              <a:t>8</a:t>
            </a:fld>
            <a:endParaRPr lang="en-US"/>
          </a:p>
        </p:txBody>
      </p:sp>
    </p:spTree>
    <p:extLst>
      <p:ext uri="{BB962C8B-B14F-4D97-AF65-F5344CB8AC3E}">
        <p14:creationId xmlns:p14="http://schemas.microsoft.com/office/powerpoint/2010/main" val="1842936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Metropolis"/>
              </a:rPr>
              <a:t>MLOps</a:t>
            </a:r>
            <a:r>
              <a:rPr lang="en-US" dirty="0">
                <a:latin typeface="Metropolis"/>
              </a:rPr>
              <a:t> isn't just about technology; it's a team sport.</a:t>
            </a:r>
          </a:p>
        </p:txBody>
      </p:sp>
      <p:sp>
        <p:nvSpPr>
          <p:cNvPr id="4" name="Slide Number Placeholder 3"/>
          <p:cNvSpPr>
            <a:spLocks noGrp="1"/>
          </p:cNvSpPr>
          <p:nvPr>
            <p:ph type="sldNum" sz="quarter" idx="5"/>
          </p:nvPr>
        </p:nvSpPr>
        <p:spPr/>
        <p:txBody>
          <a:bodyPr/>
          <a:lstStyle/>
          <a:p>
            <a:fld id="{9F4FBC3A-A12C-40F9-BB8D-BC30C7901396}" type="slidenum">
              <a:rPr lang="en-US" smtClean="0"/>
              <a:pPr/>
              <a:t>9</a:t>
            </a:fld>
            <a:endParaRPr lang="en-US"/>
          </a:p>
        </p:txBody>
      </p:sp>
    </p:spTree>
    <p:extLst>
      <p:ext uri="{BB962C8B-B14F-4D97-AF65-F5344CB8AC3E}">
        <p14:creationId xmlns:p14="http://schemas.microsoft.com/office/powerpoint/2010/main" val="41085109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e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8.sv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8.sv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eg"/><Relationship Id="rId1" Type="http://schemas.openxmlformats.org/officeDocument/2006/relationships/slideMaster" Target="../slideMasters/slideMaster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8.sv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e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6.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8.sv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6.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8.sv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eg"/><Relationship Id="rId1" Type="http://schemas.openxmlformats.org/officeDocument/2006/relationships/slideMaster" Target="../slideMasters/slideMaster6.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8.sv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34.pn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34.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svg"/><Relationship Id="rId2" Type="http://schemas.openxmlformats.org/officeDocument/2006/relationships/image" Target="../media/image31.png"/><Relationship Id="rId1" Type="http://schemas.openxmlformats.org/officeDocument/2006/relationships/slideMaster" Target="../slideMasters/slideMaster7.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2.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png"/><Relationship Id="rId1" Type="http://schemas.openxmlformats.org/officeDocument/2006/relationships/slideMaster" Target="../slideMasters/slideMaster7.xml"/><Relationship Id="rId4" Type="http://schemas.openxmlformats.org/officeDocument/2006/relationships/image" Target="../media/image38.sv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2.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1.png"/><Relationship Id="rId1" Type="http://schemas.openxmlformats.org/officeDocument/2006/relationships/slideMaster" Target="../slideMasters/slideMaster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40.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4.pn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4.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4.pn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image" Target="../media/image31.png"/><Relationship Id="rId1" Type="http://schemas.openxmlformats.org/officeDocument/2006/relationships/slideMaster" Target="../slideMasters/slideMaster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40.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6.pn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6.pn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6.pn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7.png"/><Relationship Id="rId2" Type="http://schemas.openxmlformats.org/officeDocument/2006/relationships/image" Target="../media/image31.png"/><Relationship Id="rId1" Type="http://schemas.openxmlformats.org/officeDocument/2006/relationships/slideMaster" Target="../slideMasters/slideMaster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40.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8.pn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8.pn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8.pn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40.pn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5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1.png"/><Relationship Id="rId1" Type="http://schemas.openxmlformats.org/officeDocument/2006/relationships/slideMaster" Target="../slideMasters/slideMaster7.xm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1.png"/><Relationship Id="rId1" Type="http://schemas.openxmlformats.org/officeDocument/2006/relationships/slideMaster" Target="../slideMasters/slideMaster7.xm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1.png"/><Relationship Id="rId1" Type="http://schemas.openxmlformats.org/officeDocument/2006/relationships/slideMaster" Target="../slideMasters/slideMaster7.xm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8.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9477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50196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49011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spTree>
    <p:extLst>
      <p:ext uri="{BB962C8B-B14F-4D97-AF65-F5344CB8AC3E}">
        <p14:creationId xmlns:p14="http://schemas.microsoft.com/office/powerpoint/2010/main" val="61014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585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tx2">
                    <a:lumMod val="50000"/>
                  </a:schemeClr>
                </a:solidFill>
              </a:rPr>
              <a:t>DO NOT USE </a:t>
            </a:r>
          </a:p>
          <a:p>
            <a:pPr algn="ctr">
              <a:lnSpc>
                <a:spcPct val="90000"/>
              </a:lnSpc>
            </a:pPr>
            <a:endParaRPr lang="en-US" sz="5400" spc="300">
              <a:solidFill>
                <a:schemeClr val="tx2">
                  <a:lumMod val="50000"/>
                </a:schemeClr>
              </a:solidFill>
            </a:endParaRPr>
          </a:p>
          <a:p>
            <a:pPr algn="ctr">
              <a:lnSpc>
                <a:spcPct val="90000"/>
              </a:lnSpc>
            </a:pPr>
            <a:r>
              <a:rPr lang="en-US" sz="5400" spc="300">
                <a:solidFill>
                  <a:schemeClr val="tx2">
                    <a:lumMod val="50000"/>
                  </a:schemeClr>
                </a:solidFill>
              </a:rPr>
              <a:t>ALL LAYOUTS PAST THIS ARE NOT PART OF THIS TEMPLATE</a:t>
            </a:r>
          </a:p>
        </p:txBody>
      </p:sp>
    </p:spTree>
    <p:extLst>
      <p:ext uri="{BB962C8B-B14F-4D97-AF65-F5344CB8AC3E}">
        <p14:creationId xmlns:p14="http://schemas.microsoft.com/office/powerpoint/2010/main" val="195784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3999" b="0" cap="none" baseline="0"/>
            </a:lvl1pPr>
          </a:lstStyle>
          <a:p>
            <a:r>
              <a:rPr lang="en-US"/>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81"/>
            <a:ext cx="5116452" cy="416403"/>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7"/>
            <a:ext cx="5402202" cy="355601"/>
          </a:xfrm>
        </p:spPr>
        <p:txBody>
          <a:bodyPr anchor="b"/>
          <a:lstStyle>
            <a:lvl1pPr marL="0" marR="0" indent="0" algn="l" defTabSz="914126" rtl="0" eaLnBrk="1" fontAlgn="auto" latinLnBrk="0" hangingPunct="1">
              <a:lnSpc>
                <a:spcPct val="100000"/>
              </a:lnSpc>
              <a:spcBef>
                <a:spcPts val="1799"/>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126" rtl="0" eaLnBrk="1" fontAlgn="auto" latinLnBrk="0" hangingPunct="1">
              <a:lnSpc>
                <a:spcPct val="100000"/>
              </a:lnSpc>
              <a:spcBef>
                <a:spcPts val="1799"/>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2"/>
            <a:ext cx="5402202" cy="355601"/>
          </a:xfrm>
        </p:spPr>
        <p:txBody>
          <a:bodyPr/>
          <a:lstStyle>
            <a:lvl1pPr algn="l">
              <a:buNone/>
              <a:defRPr sz="1600">
                <a:solidFill>
                  <a:schemeClr val="tx2"/>
                </a:solidFill>
              </a:defRPr>
            </a:lvl1pPr>
          </a:lstStyle>
          <a:p>
            <a:pPr lvl="0"/>
            <a:r>
              <a:rPr lang="en-US"/>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8"/>
            <a:ext cx="5402202" cy="355601"/>
          </a:xfrm>
        </p:spPr>
        <p:txBody>
          <a:bodyPr/>
          <a:lstStyle>
            <a:lvl1pPr algn="l">
              <a:buNone/>
              <a:defRPr sz="1400">
                <a:solidFill>
                  <a:schemeClr val="tx2"/>
                </a:solidFill>
              </a:defRPr>
            </a:lvl1pPr>
          </a:lstStyle>
          <a:p>
            <a:pPr lvl="0"/>
            <a:r>
              <a:rPr lang="en-US"/>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6" y="1084672"/>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74559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3999" b="0" cap="none" baseline="0"/>
            </a:lvl1pPr>
          </a:lstStyle>
          <a:p>
            <a:r>
              <a:rPr lang="en-US"/>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81"/>
            <a:ext cx="5116452" cy="416403"/>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7"/>
            <a:ext cx="5402202" cy="355601"/>
          </a:xfrm>
        </p:spPr>
        <p:txBody>
          <a:bodyPr anchor="b"/>
          <a:lstStyle>
            <a:lvl1pPr marL="0" marR="0" indent="0" algn="l" defTabSz="914126" rtl="0" eaLnBrk="1" fontAlgn="auto" latinLnBrk="0" hangingPunct="1">
              <a:lnSpc>
                <a:spcPct val="100000"/>
              </a:lnSpc>
              <a:spcBef>
                <a:spcPts val="1799"/>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126" rtl="0" eaLnBrk="1" fontAlgn="auto" latinLnBrk="0" hangingPunct="1">
              <a:lnSpc>
                <a:spcPct val="100000"/>
              </a:lnSpc>
              <a:spcBef>
                <a:spcPts val="1799"/>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2"/>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8"/>
            <a:ext cx="5402202" cy="355601"/>
          </a:xfrm>
        </p:spPr>
        <p:txBody>
          <a:bodyPr/>
          <a:lstStyle>
            <a:lvl1pPr algn="l">
              <a:buNone/>
              <a:defRPr sz="1400">
                <a:solidFill>
                  <a:schemeClr val="tx2"/>
                </a:solidFill>
              </a:defRPr>
            </a:lvl1pPr>
          </a:lstStyle>
          <a:p>
            <a:pPr lvl="0"/>
            <a:r>
              <a:rPr lang="en-US"/>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6" y="1084672"/>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176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3999" b="0" cap="none" baseline="0"/>
            </a:lvl1pPr>
          </a:lstStyle>
          <a:p>
            <a:r>
              <a:rPr lang="en-US"/>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81"/>
            <a:ext cx="5116452" cy="416403"/>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7"/>
            <a:ext cx="5402202" cy="355601"/>
          </a:xfrm>
        </p:spPr>
        <p:txBody>
          <a:bodyPr anchor="b"/>
          <a:lstStyle>
            <a:lvl1pPr marL="0" marR="0" indent="0" algn="l" defTabSz="914126" rtl="0" eaLnBrk="1" fontAlgn="auto" latinLnBrk="0" hangingPunct="1">
              <a:lnSpc>
                <a:spcPct val="100000"/>
              </a:lnSpc>
              <a:spcBef>
                <a:spcPts val="1799"/>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126" rtl="0" eaLnBrk="1" fontAlgn="auto" latinLnBrk="0" hangingPunct="1">
              <a:lnSpc>
                <a:spcPct val="100000"/>
              </a:lnSpc>
              <a:spcBef>
                <a:spcPts val="1799"/>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2"/>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8"/>
            <a:ext cx="5402202" cy="355601"/>
          </a:xfrm>
        </p:spPr>
        <p:txBody>
          <a:bodyPr/>
          <a:lstStyle>
            <a:lvl1pPr algn="l">
              <a:buNone/>
              <a:defRPr sz="1400">
                <a:solidFill>
                  <a:schemeClr val="tx2"/>
                </a:solidFill>
              </a:defRPr>
            </a:lvl1pPr>
          </a:lstStyle>
          <a:p>
            <a:pPr lvl="0"/>
            <a:r>
              <a:rPr lang="en-US"/>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6" y="1084672"/>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56813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9"/>
            <a:ext cx="7315200" cy="4322783"/>
          </a:xfrm>
        </p:spPr>
        <p:txBody>
          <a:bodyPr anchor="t"/>
          <a:lstStyle>
            <a:lvl1pPr marL="0" indent="0">
              <a:spcBef>
                <a:spcPts val="1799"/>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797" indent="0">
              <a:buFont typeface="Open Sans" panose="020B0606030504020204" pitchFamily="34" charset="0"/>
              <a:buNone/>
              <a:defRPr sz="1799"/>
            </a:lvl3pPr>
            <a:lvl4pPr marL="342797" indent="0">
              <a:buFont typeface="Open Sans" panose="020B0606030504020204" pitchFamily="34" charset="0"/>
              <a:buChar char="​"/>
              <a:tabLst/>
              <a:defRPr sz="1799">
                <a:solidFill>
                  <a:schemeClr val="tx2"/>
                </a:solidFill>
              </a:defRPr>
            </a:lvl4pPr>
            <a:lvl5pPr marL="342797" indent="0">
              <a:buFont typeface="Open Sans" panose="020B0606030504020204" pitchFamily="34" charset="0"/>
              <a:buChar char="​"/>
              <a:tabLst/>
              <a:defRPr sz="1799">
                <a:solidFill>
                  <a:schemeClr val="tx2"/>
                </a:solidFill>
              </a:defRPr>
            </a:lvl5pPr>
            <a:lvl6pPr marL="342797" indent="0">
              <a:buFont typeface="Open Sans" panose="020B0606030504020204" pitchFamily="34" charset="0"/>
              <a:buChar char="​"/>
              <a:defRPr sz="1799">
                <a:solidFill>
                  <a:schemeClr val="tx2"/>
                </a:solidFill>
              </a:defRPr>
            </a:lvl6pPr>
            <a:lvl7pPr marL="342797" indent="0">
              <a:buFont typeface="Open Sans" panose="020B0606030504020204" pitchFamily="34" charset="0"/>
              <a:buChar char="​"/>
              <a:defRPr sz="1799">
                <a:solidFill>
                  <a:schemeClr val="tx2"/>
                </a:solidFill>
              </a:defRPr>
            </a:lvl7pPr>
            <a:lvl8pPr marL="342797" indent="0">
              <a:buFont typeface="Open Sans" panose="020B0606030504020204" pitchFamily="34" charset="0"/>
              <a:buChar char="​"/>
              <a:defRPr sz="1799">
                <a:solidFill>
                  <a:schemeClr val="tx2"/>
                </a:solidFill>
              </a:defRPr>
            </a:lvl8pPr>
            <a:lvl9pPr marL="342797" indent="0">
              <a:buFont typeface="Open Sans" panose="020B0606030504020204" pitchFamily="34" charset="0"/>
              <a:buChar char="​"/>
              <a:defRPr sz="1799">
                <a:solidFill>
                  <a:schemeClr val="tx2"/>
                </a:solidFill>
              </a:defRPr>
            </a:lvl9pPr>
          </a:lstStyle>
          <a:p>
            <a:pPr lvl="0"/>
            <a:r>
              <a:rPr lang="en-US"/>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90"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sz="3199"/>
              <a:t>Agenda</a:t>
            </a:r>
          </a:p>
        </p:txBody>
      </p:sp>
    </p:spTree>
    <p:extLst>
      <p:ext uri="{BB962C8B-B14F-4D97-AF65-F5344CB8AC3E}">
        <p14:creationId xmlns:p14="http://schemas.microsoft.com/office/powerpoint/2010/main" val="18420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Section Title Option 1</a:t>
            </a:r>
            <a:br>
              <a:rPr lang="en-US"/>
            </a:br>
            <a:r>
              <a:rPr lang="en-US"/>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5" y="3294917"/>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92463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555971" cy="1229360"/>
          </a:xfrm>
        </p:spPr>
        <p:txBody>
          <a:bodyPr wrap="square" anchor="b"/>
          <a:lstStyle>
            <a:lvl1pPr algn="l">
              <a:defRPr sz="3599" b="0" cap="none" baseline="0">
                <a:solidFill>
                  <a:schemeClr val="accent2"/>
                </a:solidFill>
              </a:defRPr>
            </a:lvl1pPr>
          </a:lstStyle>
          <a:p>
            <a:r>
              <a:rPr lang="en-US"/>
              <a:t>Section Title Option 2 </a:t>
            </a:r>
            <a:br>
              <a:rPr lang="en-US"/>
            </a:br>
            <a:r>
              <a:rPr lang="en-US"/>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5" y="3294917"/>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422606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84772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587869" cy="1229360"/>
          </a:xfrm>
        </p:spPr>
        <p:txBody>
          <a:bodyPr wrap="square" anchor="b"/>
          <a:lstStyle>
            <a:lvl1pPr algn="l">
              <a:defRPr sz="3599" b="0" cap="none" baseline="0">
                <a:solidFill>
                  <a:schemeClr val="accent2"/>
                </a:solidFill>
              </a:defRPr>
            </a:lvl1pPr>
          </a:lstStyle>
          <a:p>
            <a:r>
              <a:rPr lang="en-US"/>
              <a:t>Section Title Option 3</a:t>
            </a:r>
            <a:br>
              <a:rPr lang="en-US"/>
            </a:br>
            <a:r>
              <a:rPr lang="en-US"/>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5" y="3294917"/>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144922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Section Title Option 7</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6995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3"/>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Section Title Option 8</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287720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599" b="0" cap="none" baseline="0">
                <a:solidFill>
                  <a:schemeClr val="accent2"/>
                </a:solidFill>
              </a:defRPr>
            </a:lvl1pPr>
          </a:lstStyle>
          <a:p>
            <a:r>
              <a:rPr lang="en-US"/>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2" y="1962912"/>
            <a:ext cx="6408402" cy="700882"/>
          </a:xfrm>
        </p:spPr>
        <p:txBody>
          <a:bodyPr/>
          <a:lstStyle>
            <a:lvl1pPr marL="342797" indent="-342797" algn="l">
              <a:buClr>
                <a:schemeClr val="tx1"/>
              </a:buClr>
              <a:buFont typeface="Arial" panose="020B0604020202020204" pitchFamily="34" charset="0"/>
              <a:buChar char="•"/>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2"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287701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599" b="0" cap="none" baseline="0">
                <a:solidFill>
                  <a:schemeClr val="accent2"/>
                </a:solidFill>
              </a:defRPr>
            </a:lvl1pPr>
          </a:lstStyle>
          <a:p>
            <a:r>
              <a:rPr lang="en-US"/>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2" y="1962912"/>
            <a:ext cx="6408402" cy="700882"/>
          </a:xfrm>
        </p:spPr>
        <p:txBody>
          <a:bodyPr/>
          <a:lstStyle>
            <a:lvl1pPr marL="342797" indent="-342797" algn="l">
              <a:buClr>
                <a:schemeClr val="tx1"/>
              </a:buClr>
              <a:buFont typeface="Arial" panose="020B0604020202020204" pitchFamily="34" charset="0"/>
              <a:buChar char="•"/>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600" y="2760785"/>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284967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599" b="0" cap="none" baseline="0">
                <a:solidFill>
                  <a:schemeClr val="accent2"/>
                </a:solidFill>
              </a:defRPr>
            </a:lvl1pPr>
          </a:lstStyle>
          <a:p>
            <a:r>
              <a:rPr lang="en-US"/>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8" y="2686052"/>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2" y="1962912"/>
            <a:ext cx="6408402" cy="700882"/>
          </a:xfrm>
        </p:spPr>
        <p:txBody>
          <a:bodyPr/>
          <a:lstStyle>
            <a:lvl1pPr marL="342797" indent="-342797" algn="l">
              <a:buClr>
                <a:schemeClr val="tx1"/>
              </a:buClr>
              <a:buFont typeface="Arial" panose="020B0604020202020204" pitchFamily="34" charset="0"/>
              <a:buChar char="•"/>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3213497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599" b="0" cap="none" baseline="0">
                <a:solidFill>
                  <a:schemeClr val="accent2"/>
                </a:solidFill>
              </a:defRPr>
            </a:lvl1pPr>
          </a:lstStyle>
          <a:p>
            <a:r>
              <a:rPr lang="en-US"/>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7"/>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2" y="1962912"/>
            <a:ext cx="6408402" cy="700882"/>
          </a:xfrm>
        </p:spPr>
        <p:txBody>
          <a:bodyPr/>
          <a:lstStyle>
            <a:lvl1pPr marL="342797" indent="-342797" algn="l">
              <a:buClr>
                <a:schemeClr val="tx1"/>
              </a:buClr>
              <a:buFont typeface="Arial" panose="020B0604020202020204" pitchFamily="34" charset="0"/>
              <a:buChar char="•"/>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202151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758177" cy="1229360"/>
          </a:xfrm>
        </p:spPr>
        <p:txBody>
          <a:bodyPr wrap="square" anchor="b"/>
          <a:lstStyle>
            <a:lvl1pPr algn="l">
              <a:defRPr sz="3599" b="0" cap="none" baseline="0">
                <a:solidFill>
                  <a:schemeClr val="accent2"/>
                </a:solidFill>
              </a:defRPr>
            </a:lvl1pPr>
          </a:lstStyle>
          <a:p>
            <a:r>
              <a:rPr lang="en-US"/>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5"/>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2" y="1962912"/>
            <a:ext cx="6408402" cy="700882"/>
          </a:xfrm>
        </p:spPr>
        <p:txBody>
          <a:bodyPr/>
          <a:lstStyle>
            <a:lvl1pPr marL="342797" indent="-342797" algn="l">
              <a:buClr>
                <a:schemeClr val="tx1"/>
              </a:buClr>
              <a:buFont typeface="Arial" panose="020B0604020202020204" pitchFamily="34" charset="0"/>
              <a:buChar char="•"/>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359648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12" indent="-169812">
              <a:buClrTx/>
              <a:buSzPct val="100000"/>
              <a:buFont typeface="Metropolis" panose="00000500000000000000" pitchFamily="2" charset="0"/>
              <a:buChar char="“"/>
              <a:defRPr sz="2799">
                <a:solidFill>
                  <a:schemeClr val="accent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9" y="5065776"/>
            <a:ext cx="4581144" cy="274320"/>
          </a:xfrm>
        </p:spPr>
        <p:txBody>
          <a:bodyPr/>
          <a:lstStyle>
            <a:lvl1pPr>
              <a:defRPr sz="1799">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1"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5"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85270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accent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9" y="5065776"/>
            <a:ext cx="4581144" cy="274320"/>
          </a:xfrm>
        </p:spPr>
        <p:txBody>
          <a:bodyPr/>
          <a:lstStyle>
            <a:lvl1pPr>
              <a:defRPr sz="1799">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1"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5"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61101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233496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accent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9" y="5065776"/>
            <a:ext cx="4581144" cy="274320"/>
          </a:xfrm>
        </p:spPr>
        <p:txBody>
          <a:bodyPr/>
          <a:lstStyle>
            <a:lvl1pPr>
              <a:defRPr sz="1799">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1"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5"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141674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accent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6"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solidFill>
                  <a:schemeClr val="bg1"/>
                </a:solidFill>
              </a:rPr>
              <a:pPr lvl="0" algn="r"/>
              <a:t>‹N°›</a:t>
            </a:fld>
            <a:endParaRPr lang="en-US" sz="800">
              <a:solidFill>
                <a:schemeClr val="bg1"/>
              </a:solidFill>
            </a:endParaRPr>
          </a:p>
        </p:txBody>
      </p:sp>
    </p:spTree>
    <p:extLst>
      <p:ext uri="{BB962C8B-B14F-4D97-AF65-F5344CB8AC3E}">
        <p14:creationId xmlns:p14="http://schemas.microsoft.com/office/powerpoint/2010/main" val="272173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7" y="811831"/>
            <a:ext cx="1098794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308955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28228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10" y="1600200"/>
            <a:ext cx="5313783" cy="4572000"/>
          </a:xfrm>
        </p:spPr>
        <p:txBody>
          <a:bodyPr vert="horz" lIns="0" tIns="0" rIns="0" bIns="0" rtlCol="0">
            <a:noAutofit/>
          </a:bodyPr>
          <a:lstStyle>
            <a:lvl1pPr>
              <a:defRPr lang="en-US" sz="1799"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799"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3211704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2" y="1600201"/>
            <a:ext cx="5865445" cy="4572000"/>
          </a:xfrm>
          <a:solidFill>
            <a:srgbClr val="F4F8FA"/>
          </a:solidFill>
        </p:spPr>
        <p:txBody>
          <a:bodyPr vert="horz" lIns="457200" tIns="457200" rIns="457200" bIns="457200" rtlCol="0">
            <a:noAutofit/>
          </a:bodyPr>
          <a:lstStyle>
            <a:lvl1pPr>
              <a:defRPr lang="en-US" sz="1799"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1" y="1600201"/>
            <a:ext cx="5893593" cy="4572000"/>
          </a:xfrm>
          <a:noFill/>
        </p:spPr>
        <p:txBody>
          <a:bodyPr vert="horz" lIns="594360" tIns="457200" rIns="457200" bIns="457200" rtlCol="0">
            <a:noAutofit/>
          </a:bodyPr>
          <a:lstStyle>
            <a:lvl1pPr>
              <a:spcBef>
                <a:spcPts val="1200"/>
              </a:spcBef>
              <a:defRPr lang="en-US" sz="1799"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799">
                <a:solidFill>
                  <a:schemeClr val="bg1"/>
                </a:solidFill>
              </a:defRPr>
            </a:lvl6pPr>
            <a:lvl7pPr>
              <a:buClrTx/>
              <a:defRPr sz="1400">
                <a:solidFill>
                  <a:schemeClr val="bg1"/>
                </a:solidFill>
              </a:defRPr>
            </a:lvl7pPr>
            <a:lvl8pPr>
              <a:buClrTx/>
              <a:defRPr sz="1200">
                <a:solidFill>
                  <a:schemeClr val="bg1"/>
                </a:solidFill>
              </a:defRPr>
            </a:lvl8pPr>
            <a:lvl9pPr>
              <a:buClrTx/>
              <a:defRPr sz="1799">
                <a:solidFill>
                  <a:schemeClr val="bg1"/>
                </a:solidFill>
              </a:defRPr>
            </a:lvl9pPr>
          </a:lstStyle>
          <a:p>
            <a:pPr lvl="0"/>
            <a:endParaRPr lang="en-US"/>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370074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1" y="1600201"/>
            <a:ext cx="5865445" cy="4572000"/>
          </a:xfrm>
          <a:solidFill>
            <a:srgbClr val="F4F8FA"/>
          </a:solidFill>
        </p:spPr>
        <p:txBody>
          <a:bodyPr vert="horz" lIns="457200" tIns="457200" rIns="457200" bIns="457200" rtlCol="0">
            <a:noAutofit/>
          </a:bodyPr>
          <a:lstStyle>
            <a:lvl1pPr>
              <a:defRPr lang="en-US" sz="1799"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799"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799">
                <a:solidFill>
                  <a:schemeClr val="bg1"/>
                </a:solidFill>
              </a:defRPr>
            </a:lvl6pPr>
            <a:lvl7pPr>
              <a:buClrTx/>
              <a:defRPr sz="1400">
                <a:solidFill>
                  <a:schemeClr val="bg1"/>
                </a:solidFill>
              </a:defRPr>
            </a:lvl7pPr>
            <a:lvl8pPr>
              <a:buClrTx/>
              <a:defRPr sz="1200">
                <a:solidFill>
                  <a:schemeClr val="bg1"/>
                </a:solidFill>
              </a:defRPr>
            </a:lvl8pPr>
            <a:lvl9pPr>
              <a:buClrTx/>
              <a:defRPr sz="1799">
                <a:solidFill>
                  <a:schemeClr val="bg1"/>
                </a:solidFill>
              </a:defRPr>
            </a:lvl9pPr>
          </a:lstStyle>
          <a:p>
            <a:pPr lvl="0"/>
            <a:endParaRPr lang="en-US"/>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100430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7"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7" y="2484178"/>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9" y="2621022"/>
            <a:ext cx="5071595" cy="3544027"/>
          </a:xfrm>
        </p:spPr>
        <p:txBody>
          <a:bodyPr vert="horz" lIns="0" tIns="0" rIns="0" bIns="0" rtlCol="0">
            <a:noAutofit/>
          </a:bodyPr>
          <a:lstStyle>
            <a:lvl1pPr>
              <a:defRPr lang="en-US" sz="1799"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1999">
                <a:solidFill>
                  <a:schemeClr val="accent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2" y="2484178"/>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799"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136540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799">
                <a:solidFill>
                  <a:schemeClr val="accent2"/>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2"/>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31"/>
            <a:ext cx="3593592"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799">
                <a:solidFill>
                  <a:schemeClr val="accent2"/>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2"/>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799">
                <a:solidFill>
                  <a:schemeClr val="accent2"/>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4"/>
            <a:ext cx="3593592" cy="362777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144036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1" y="1644790"/>
            <a:ext cx="2894013" cy="4527411"/>
          </a:xfrm>
          <a:solidFill>
            <a:srgbClr val="F4F8FA"/>
          </a:solidFill>
        </p:spPr>
        <p:txBody>
          <a:bodyPr vert="horz" lIns="457200" tIns="457200" rIns="457200" bIns="457200" rtlCol="0">
            <a:noAutofit/>
          </a:bodyPr>
          <a:lstStyle>
            <a:lvl1pPr>
              <a:defRPr lang="en-US" sz="1799"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a:p>
            <a:pPr marL="1269619" lvl="5" indent="-117440"/>
            <a:r>
              <a:rPr lang="en-US"/>
              <a:t>Sixth level</a:t>
            </a:r>
          </a:p>
          <a:p>
            <a:pPr marL="1437844" lvl="6" indent="-117440"/>
            <a:r>
              <a:rPr lang="en-US"/>
              <a:t>Seventh level</a:t>
            </a:r>
          </a:p>
          <a:p>
            <a:pPr marL="1553697" lvl="7" indent="-115853">
              <a:lnSpc>
                <a:spcPct val="90000"/>
              </a:lnSpc>
            </a:pPr>
            <a:r>
              <a:rPr lang="en-US"/>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28222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343265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graph, diagram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6"/>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90"/>
            <a:ext cx="2894012" cy="4527411"/>
          </a:xfrm>
          <a:solidFill>
            <a:srgbClr val="F4F8FA"/>
          </a:solidFill>
        </p:spPr>
        <p:txBody>
          <a:bodyPr vert="horz" lIns="457200" tIns="457200" rIns="457200" bIns="457200" rtlCol="0">
            <a:noAutofit/>
          </a:bodyPr>
          <a:lstStyle>
            <a:lvl1pPr>
              <a:defRPr lang="en-US" sz="1799"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397187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799"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799">
                <a:solidFill>
                  <a:schemeClr val="bg1"/>
                </a:solidFill>
              </a:defRPr>
            </a:lvl6pPr>
            <a:lvl7pPr>
              <a:buClrTx/>
              <a:defRPr sz="1400">
                <a:solidFill>
                  <a:schemeClr val="bg1"/>
                </a:solidFill>
              </a:defRPr>
            </a:lvl7pPr>
            <a:lvl8pPr>
              <a:buClrTx/>
              <a:defRPr sz="1200">
                <a:solidFill>
                  <a:schemeClr val="bg1"/>
                </a:solidFill>
              </a:defRPr>
            </a:lvl8pPr>
            <a:lvl9pPr>
              <a:buClrTx/>
              <a:defRPr sz="1799">
                <a:solidFill>
                  <a:schemeClr val="bg1"/>
                </a:solidFill>
              </a:defRPr>
            </a:lvl9pPr>
          </a:lstStyle>
          <a:p>
            <a:pPr lvl="0"/>
            <a:endParaRPr lang="en-US"/>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65155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799"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799">
                <a:solidFill>
                  <a:schemeClr val="bg1"/>
                </a:solidFill>
              </a:defRPr>
            </a:lvl6pPr>
            <a:lvl7pPr>
              <a:buClrTx/>
              <a:defRPr sz="1400">
                <a:solidFill>
                  <a:schemeClr val="bg1"/>
                </a:solidFill>
              </a:defRPr>
            </a:lvl7pPr>
            <a:lvl8pPr>
              <a:buClrTx/>
              <a:defRPr sz="1200">
                <a:solidFill>
                  <a:schemeClr val="bg1"/>
                </a:solidFill>
              </a:defRPr>
            </a:lvl8pPr>
            <a:lvl9pPr>
              <a:buClrTx/>
              <a:defRPr sz="1799">
                <a:solidFill>
                  <a:schemeClr val="bg1"/>
                </a:solidFill>
              </a:defRPr>
            </a:lvl9pPr>
          </a:lstStyle>
          <a:p>
            <a:pPr lvl="0"/>
            <a:endParaRPr lang="en-US"/>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4" y="1699688"/>
            <a:ext cx="2006600" cy="298450"/>
          </a:xfrm>
        </p:spPr>
        <p:txBody>
          <a:bodyPr anchor="b"/>
          <a:lstStyle>
            <a:lvl1pPr>
              <a:defRPr sz="1799">
                <a:solidFill>
                  <a:schemeClr val="accent1"/>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4" y="3972469"/>
            <a:ext cx="2006600" cy="298450"/>
          </a:xfrm>
        </p:spPr>
        <p:txBody>
          <a:bodyPr anchor="b"/>
          <a:lstStyle>
            <a:lvl1pPr>
              <a:defRPr sz="1799">
                <a:solidFill>
                  <a:schemeClr val="accent5"/>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349148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4"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5"/>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4"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2"/>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2" y="3345364"/>
            <a:ext cx="2006600" cy="227454"/>
          </a:xfrm>
        </p:spPr>
        <p:txBody>
          <a:bodyPr anchor="b" anchorCtr="0"/>
          <a:lstStyle>
            <a:lvl1pPr>
              <a:defRPr sz="1200">
                <a:solidFill>
                  <a:schemeClr val="accent2"/>
                </a:solidFill>
              </a:defRPr>
            </a:lvl1pPr>
          </a:lstStyle>
          <a:p>
            <a:r>
              <a:rPr lang="en-US"/>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2"/>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2"/>
            <a:ext cx="1841500" cy="660399"/>
          </a:xfrm>
        </p:spPr>
        <p:txBody>
          <a:bodyPr anchor="ctr"/>
          <a:lstStyle>
            <a:lvl1pPr algn="ctr">
              <a:lnSpc>
                <a:spcPct val="100000"/>
              </a:lnSpc>
              <a:spcBef>
                <a:spcPts val="0"/>
              </a:spcBef>
              <a:defRPr/>
            </a:lvl1pPr>
          </a:lstStyle>
          <a:p>
            <a:r>
              <a:rPr lang="en-US"/>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6"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6"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6"/>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419741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8" y="2055431"/>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4" y="2419650"/>
            <a:ext cx="1396669" cy="1100516"/>
          </a:xfrm>
        </p:spPr>
        <p:txBody>
          <a:bodyPr anchor="ctr" anchorCtr="0"/>
          <a:lstStyle>
            <a:lvl1pPr algn="ctr">
              <a:lnSpc>
                <a:spcPct val="100000"/>
              </a:lnSpc>
              <a:spcBef>
                <a:spcPts val="600"/>
              </a:spcBef>
              <a:defRPr sz="1799">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399">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 here</a:t>
            </a:r>
          </a:p>
          <a:p>
            <a:pPr lvl="1"/>
            <a:r>
              <a:rPr lang="en-US"/>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5" y="2055431"/>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3" y="2419650"/>
            <a:ext cx="1396669" cy="1100516"/>
          </a:xfrm>
        </p:spPr>
        <p:txBody>
          <a:bodyPr anchor="ctr" anchorCtr="0"/>
          <a:lstStyle>
            <a:lvl1pPr algn="ctr">
              <a:lnSpc>
                <a:spcPct val="100000"/>
              </a:lnSpc>
              <a:spcBef>
                <a:spcPts val="600"/>
              </a:spcBef>
              <a:defRPr sz="17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6" y="4267940"/>
            <a:ext cx="2744788" cy="1458912"/>
          </a:xfrm>
        </p:spPr>
        <p:txBody>
          <a:bodyPr/>
          <a:lstStyle>
            <a:lvl1pPr algn="ctr">
              <a:lnSpc>
                <a:spcPct val="100000"/>
              </a:lnSpc>
              <a:spcBef>
                <a:spcPts val="600"/>
              </a:spcBef>
              <a:defRPr sz="23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 here</a:t>
            </a:r>
          </a:p>
          <a:p>
            <a:pPr lvl="1"/>
            <a:r>
              <a:rPr lang="en-US"/>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2" y="2055431"/>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4" y="4267940"/>
            <a:ext cx="2744788" cy="1458912"/>
          </a:xfrm>
        </p:spPr>
        <p:txBody>
          <a:bodyPr/>
          <a:lstStyle>
            <a:lvl1pPr algn="ctr">
              <a:lnSpc>
                <a:spcPct val="100000"/>
              </a:lnSpc>
              <a:spcBef>
                <a:spcPts val="600"/>
              </a:spcBef>
              <a:defRPr sz="2399">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indigo text here</a:t>
            </a:r>
          </a:p>
          <a:p>
            <a:pPr lvl="1"/>
            <a:r>
              <a:rPr lang="en-US"/>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3" y="2419650"/>
            <a:ext cx="1396669" cy="1100516"/>
          </a:xfrm>
        </p:spPr>
        <p:txBody>
          <a:bodyPr anchor="ctr" anchorCtr="0"/>
          <a:lstStyle>
            <a:lvl1pPr algn="ctr">
              <a:lnSpc>
                <a:spcPct val="100000"/>
              </a:lnSpc>
              <a:spcBef>
                <a:spcPts val="600"/>
              </a:spcBef>
              <a:defRPr sz="1799">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58162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50" y="2060874"/>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4" y="2425093"/>
            <a:ext cx="1396669" cy="1100516"/>
          </a:xfrm>
        </p:spPr>
        <p:txBody>
          <a:bodyPr anchor="ctr" anchorCtr="0"/>
          <a:lstStyle>
            <a:lvl1pPr algn="ctr">
              <a:lnSpc>
                <a:spcPct val="100000"/>
              </a:lnSpc>
              <a:spcBef>
                <a:spcPts val="600"/>
              </a:spcBef>
              <a:defRPr sz="1799">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4" y="4269508"/>
            <a:ext cx="2286000" cy="1458912"/>
          </a:xfrm>
        </p:spPr>
        <p:txBody>
          <a:bodyPr/>
          <a:lstStyle>
            <a:lvl1pPr algn="ctr">
              <a:lnSpc>
                <a:spcPct val="100000"/>
              </a:lnSpc>
              <a:spcBef>
                <a:spcPts val="600"/>
              </a:spcBef>
              <a:defRPr sz="2399">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a:t>
            </a:r>
          </a:p>
          <a:p>
            <a:pPr lvl="1"/>
            <a:r>
              <a:rPr lang="en-US"/>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3" y="2060874"/>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8" y="2425093"/>
            <a:ext cx="1396669" cy="1100516"/>
          </a:xfrm>
        </p:spPr>
        <p:txBody>
          <a:bodyPr anchor="ctr" anchorCtr="0"/>
          <a:lstStyle>
            <a:lvl1pPr algn="ctr">
              <a:lnSpc>
                <a:spcPct val="100000"/>
              </a:lnSpc>
              <a:spcBef>
                <a:spcPts val="600"/>
              </a:spcBef>
              <a:defRPr sz="17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4" y="4269508"/>
            <a:ext cx="2286000" cy="1458912"/>
          </a:xfrm>
        </p:spPr>
        <p:txBody>
          <a:bodyPr/>
          <a:lstStyle>
            <a:lvl1pPr algn="ctr">
              <a:lnSpc>
                <a:spcPct val="100000"/>
              </a:lnSpc>
              <a:spcBef>
                <a:spcPts val="600"/>
              </a:spcBef>
              <a:defRPr sz="23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a:t>
            </a:r>
          </a:p>
          <a:p>
            <a:pPr lvl="1"/>
            <a:r>
              <a:rPr lang="en-US"/>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1" y="2060874"/>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1" y="2425093"/>
            <a:ext cx="1396669" cy="1100516"/>
          </a:xfrm>
        </p:spPr>
        <p:txBody>
          <a:bodyPr anchor="ctr" anchorCtr="0"/>
          <a:lstStyle>
            <a:lvl1pPr algn="ctr">
              <a:lnSpc>
                <a:spcPct val="100000"/>
              </a:lnSpc>
              <a:spcBef>
                <a:spcPts val="600"/>
              </a:spcBef>
              <a:defRPr sz="1799">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399">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indigo text</a:t>
            </a:r>
          </a:p>
          <a:p>
            <a:pPr lvl="1"/>
            <a:r>
              <a:rPr lang="en-US"/>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3" y="2060874"/>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9" y="2425093"/>
            <a:ext cx="1396669" cy="1100516"/>
          </a:xfrm>
        </p:spPr>
        <p:txBody>
          <a:bodyPr anchor="ctr" anchorCtr="0"/>
          <a:lstStyle>
            <a:lvl1pPr algn="ctr">
              <a:lnSpc>
                <a:spcPct val="100000"/>
              </a:lnSpc>
              <a:spcBef>
                <a:spcPts val="600"/>
              </a:spcBef>
              <a:defRPr sz="1799">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4" y="4269508"/>
            <a:ext cx="2286000" cy="1458912"/>
          </a:xfrm>
        </p:spPr>
        <p:txBody>
          <a:bodyPr/>
          <a:lstStyle>
            <a:lvl1pPr algn="ctr">
              <a:lnSpc>
                <a:spcPct val="100000"/>
              </a:lnSpc>
              <a:spcBef>
                <a:spcPts val="600"/>
              </a:spcBef>
              <a:defRPr sz="2399">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dark green text</a:t>
            </a:r>
          </a:p>
          <a:p>
            <a:pPr lvl="1"/>
            <a:r>
              <a:rPr lang="en-US"/>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395739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1" y="2064665"/>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50" y="2428884"/>
            <a:ext cx="1396669" cy="1100516"/>
          </a:xfrm>
        </p:spPr>
        <p:txBody>
          <a:bodyPr anchor="ctr" anchorCtr="0"/>
          <a:lstStyle>
            <a:lvl1pPr algn="ctr">
              <a:lnSpc>
                <a:spcPct val="100000"/>
              </a:lnSpc>
              <a:spcBef>
                <a:spcPts val="600"/>
              </a:spcBef>
              <a:defRPr sz="1799">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1999">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plum text</a:t>
            </a:r>
          </a:p>
          <a:p>
            <a:pPr lvl="1"/>
            <a:r>
              <a:rPr lang="en-US"/>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3" y="2064665"/>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4" y="2428884"/>
            <a:ext cx="1396669" cy="1100516"/>
          </a:xfrm>
        </p:spPr>
        <p:txBody>
          <a:bodyPr anchor="ctr" anchorCtr="0"/>
          <a:lstStyle>
            <a:lvl1pPr algn="ctr">
              <a:lnSpc>
                <a:spcPct val="100000"/>
              </a:lnSpc>
              <a:spcBef>
                <a:spcPts val="600"/>
              </a:spcBef>
              <a:defRPr sz="17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1999">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1" y="2064665"/>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sz="1799">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9" y="2428884"/>
            <a:ext cx="1396669" cy="1100516"/>
          </a:xfrm>
        </p:spPr>
        <p:txBody>
          <a:bodyPr anchor="ctr" anchorCtr="0"/>
          <a:lstStyle>
            <a:lvl1pPr algn="ctr">
              <a:lnSpc>
                <a:spcPct val="100000"/>
              </a:lnSpc>
              <a:spcBef>
                <a:spcPts val="600"/>
              </a:spcBef>
              <a:defRPr sz="1799">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1999">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indigo text</a:t>
            </a:r>
          </a:p>
          <a:p>
            <a:pPr lvl="1"/>
            <a:r>
              <a:rPr lang="en-US"/>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2" y="2064665"/>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1" y="2428884"/>
            <a:ext cx="1396669" cy="1100516"/>
          </a:xfrm>
        </p:spPr>
        <p:txBody>
          <a:bodyPr anchor="ctr" anchorCtr="0"/>
          <a:lstStyle>
            <a:lvl1pPr algn="ctr">
              <a:lnSpc>
                <a:spcPct val="100000"/>
              </a:lnSpc>
              <a:spcBef>
                <a:spcPts val="600"/>
              </a:spcBef>
              <a:defRPr sz="1799">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1999">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dark green text</a:t>
            </a:r>
          </a:p>
          <a:p>
            <a:pPr lvl="1"/>
            <a:r>
              <a:rPr lang="en-US"/>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4" y="2064665"/>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3" y="2428884"/>
            <a:ext cx="1396669" cy="1100516"/>
          </a:xfrm>
        </p:spPr>
        <p:txBody>
          <a:bodyPr anchor="ctr" anchorCtr="0"/>
          <a:lstStyle>
            <a:lvl1pPr algn="ctr">
              <a:lnSpc>
                <a:spcPct val="100000"/>
              </a:lnSpc>
              <a:spcBef>
                <a:spcPts val="600"/>
              </a:spcBef>
              <a:defRPr sz="1799">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1999">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127352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7"/>
            <a:ext cx="1828800" cy="2871263"/>
          </a:xfrm>
          <a:solidFill>
            <a:srgbClr val="F4F8FA"/>
          </a:solidFill>
          <a:ln>
            <a:noFill/>
          </a:ln>
        </p:spPr>
        <p:txBody>
          <a:bodyPr/>
          <a:lstStyle>
            <a:lvl1pPr algn="ctr">
              <a:lnSpc>
                <a:spcPct val="100000"/>
              </a:lnSpc>
              <a:spcBef>
                <a:spcPts val="600"/>
              </a:spcBef>
              <a:defRPr sz="1999">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plum text</a:t>
            </a:r>
          </a:p>
          <a:p>
            <a:pPr lvl="1"/>
            <a:r>
              <a:rPr lang="en-US"/>
              <a:t>Second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7"/>
            <a:ext cx="1828800" cy="2871263"/>
          </a:xfrm>
          <a:solidFill>
            <a:srgbClr val="F4F8FA"/>
          </a:solidFill>
          <a:ln>
            <a:noFill/>
          </a:ln>
        </p:spPr>
        <p:txBody>
          <a:bodyPr/>
          <a:lstStyle>
            <a:lvl1pPr algn="ctr">
              <a:lnSpc>
                <a:spcPct val="100000"/>
              </a:lnSpc>
              <a:spcBef>
                <a:spcPts val="600"/>
              </a:spcBef>
              <a:defRPr sz="1999">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ocean text</a:t>
            </a:r>
          </a:p>
          <a:p>
            <a:pPr lvl="1"/>
            <a:r>
              <a:rPr lang="en-US"/>
              <a:t>Second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7"/>
            <a:ext cx="1828800" cy="2871263"/>
          </a:xfrm>
          <a:solidFill>
            <a:srgbClr val="F4F8FA"/>
          </a:solidFill>
          <a:ln>
            <a:noFill/>
          </a:ln>
        </p:spPr>
        <p:txBody>
          <a:bodyPr/>
          <a:lstStyle>
            <a:lvl1pPr algn="ctr">
              <a:lnSpc>
                <a:spcPct val="100000"/>
              </a:lnSpc>
              <a:spcBef>
                <a:spcPts val="600"/>
              </a:spcBef>
              <a:defRPr sz="1999">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indigo text</a:t>
            </a:r>
          </a:p>
          <a:p>
            <a:pPr lvl="1"/>
            <a:r>
              <a:rPr lang="en-US"/>
              <a:t>Second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7"/>
            <a:ext cx="1828800" cy="2871263"/>
          </a:xfrm>
          <a:solidFill>
            <a:srgbClr val="F4F8FA"/>
          </a:solidFill>
          <a:ln>
            <a:noFill/>
          </a:ln>
        </p:spPr>
        <p:txBody>
          <a:bodyPr/>
          <a:lstStyle>
            <a:lvl1pPr algn="ctr">
              <a:lnSpc>
                <a:spcPct val="100000"/>
              </a:lnSpc>
              <a:spcBef>
                <a:spcPts val="600"/>
              </a:spcBef>
              <a:defRPr sz="1999">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a:t>
            </a:r>
            <a:r>
              <a:rPr lang="en-US" err="1"/>
              <a:t>drk</a:t>
            </a:r>
            <a:r>
              <a:rPr lang="en-US"/>
              <a:t> green text</a:t>
            </a:r>
          </a:p>
          <a:p>
            <a:pPr lvl="1"/>
            <a:r>
              <a:rPr lang="en-US"/>
              <a:t>Second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7"/>
            <a:ext cx="1828800" cy="2871263"/>
          </a:xfrm>
          <a:solidFill>
            <a:srgbClr val="F4F8FA"/>
          </a:solidFill>
          <a:ln>
            <a:noFill/>
          </a:ln>
        </p:spPr>
        <p:txBody>
          <a:bodyPr/>
          <a:lstStyle>
            <a:lvl1pPr algn="ctr">
              <a:lnSpc>
                <a:spcPct val="100000"/>
              </a:lnSpc>
              <a:spcBef>
                <a:spcPts val="600"/>
              </a:spcBef>
              <a:defRPr sz="1999">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gray text</a:t>
            </a:r>
          </a:p>
          <a:p>
            <a:pPr lvl="1"/>
            <a:r>
              <a:rPr lang="en-US"/>
              <a:t>Second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3"/>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r>
              <a:rPr lang="en-US" sz="1799">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3"/>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r>
              <a:rPr lang="en-US" sz="1799">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1" y="2006793"/>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sz="1799">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3"/>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r>
              <a:rPr lang="en-US" sz="1799">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3"/>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r>
              <a:rPr lang="en-US" sz="1799">
                <a:solidFill>
                  <a:schemeClr val="tx1"/>
                </a:solidFill>
              </a:rPr>
              <a:t>5</a:t>
            </a:r>
          </a:p>
        </p:txBody>
      </p:sp>
    </p:spTree>
    <p:extLst>
      <p:ext uri="{BB962C8B-B14F-4D97-AF65-F5344CB8AC3E}">
        <p14:creationId xmlns:p14="http://schemas.microsoft.com/office/powerpoint/2010/main" val="306279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1"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1"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799">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799">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3"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5" y="2699834"/>
            <a:ext cx="2477611" cy="1949198"/>
          </a:xfrm>
          <a:noFill/>
          <a:ln w="15875">
            <a:noFill/>
          </a:ln>
        </p:spPr>
        <p:txBody>
          <a:bodyPr tIns="365760"/>
          <a:lstStyle>
            <a:lvl1pPr algn="ctr">
              <a:lnSpc>
                <a:spcPct val="100000"/>
              </a:lnSpc>
              <a:spcBef>
                <a:spcPts val="600"/>
              </a:spcBef>
              <a:defRPr sz="1799">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9" y="2699834"/>
            <a:ext cx="2454586" cy="1949198"/>
          </a:xfrm>
          <a:noFill/>
          <a:ln w="15875">
            <a:noFill/>
          </a:ln>
        </p:spPr>
        <p:txBody>
          <a:bodyPr tIns="365760"/>
          <a:lstStyle>
            <a:lvl1pPr algn="ctr">
              <a:lnSpc>
                <a:spcPct val="100000"/>
              </a:lnSpc>
              <a:spcBef>
                <a:spcPts val="600"/>
              </a:spcBef>
              <a:buNone/>
              <a:defRPr sz="1799">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9"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2" y="4956563"/>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3" y="4956563"/>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4" y="4956563"/>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5" y="4956563"/>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6" y="4956563"/>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5" y="4956563"/>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397293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2"/>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solidFill>
                  <a:schemeClr val="bg1"/>
                </a:solidFill>
              </a:rPr>
              <a:pPr lvl="0" algn="r"/>
              <a:t>‹N°›</a:t>
            </a:fld>
            <a:endParaRPr lang="en-US" sz="800">
              <a:solidFill>
                <a:schemeClr val="bg1"/>
              </a:solidFill>
            </a:endParaRPr>
          </a:p>
        </p:txBody>
      </p:sp>
    </p:spTree>
    <p:extLst>
      <p:ext uri="{BB962C8B-B14F-4D97-AF65-F5344CB8AC3E}">
        <p14:creationId xmlns:p14="http://schemas.microsoft.com/office/powerpoint/2010/main" val="71670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241267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5"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4" y="2233672"/>
            <a:ext cx="6497867" cy="2285999"/>
          </a:xfrm>
        </p:spPr>
        <p:txBody>
          <a:bodyPr anchor="ctr"/>
          <a:lstStyle>
            <a:lvl1pPr>
              <a:lnSpc>
                <a:spcPct val="100000"/>
              </a:lnSpc>
              <a:spcBef>
                <a:spcPts val="0"/>
              </a:spcBef>
              <a:defRPr sz="3599">
                <a:solidFill>
                  <a:schemeClr val="accent2"/>
                </a:solidFill>
              </a:defRPr>
            </a:lvl1pPr>
            <a:lvl2pPr marL="272968" indent="0">
              <a:buNone/>
              <a:defRPr/>
            </a:lvl2pPr>
          </a:lstStyle>
          <a:p>
            <a:pPr lvl="0"/>
            <a:r>
              <a:rPr lang="en-US"/>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406418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5"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4" y="2233672"/>
            <a:ext cx="6497867" cy="2285999"/>
          </a:xfrm>
        </p:spPr>
        <p:txBody>
          <a:bodyPr anchor="ctr"/>
          <a:lstStyle>
            <a:lvl1pPr>
              <a:lnSpc>
                <a:spcPct val="100000"/>
              </a:lnSpc>
              <a:spcBef>
                <a:spcPts val="0"/>
              </a:spcBef>
              <a:defRPr sz="3599">
                <a:solidFill>
                  <a:schemeClr val="accent5"/>
                </a:solidFill>
              </a:defRPr>
            </a:lvl1pPr>
            <a:lvl2pPr marL="272968" indent="0">
              <a:buNone/>
              <a:defRPr/>
            </a:lvl2pPr>
          </a:lstStyle>
          <a:p>
            <a:pPr lvl="0"/>
            <a:r>
              <a:rPr lang="en-US"/>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323151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5"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4" y="2233672"/>
            <a:ext cx="6497867" cy="2285999"/>
          </a:xfrm>
        </p:spPr>
        <p:txBody>
          <a:bodyPr anchor="ctr"/>
          <a:lstStyle>
            <a:lvl1pPr>
              <a:lnSpc>
                <a:spcPct val="100000"/>
              </a:lnSpc>
              <a:spcBef>
                <a:spcPts val="0"/>
              </a:spcBef>
              <a:defRPr sz="3599">
                <a:solidFill>
                  <a:schemeClr val="accent1"/>
                </a:solidFill>
              </a:defRPr>
            </a:lvl1pPr>
            <a:lvl2pPr marL="272968" indent="0">
              <a:buNone/>
              <a:defRPr/>
            </a:lvl2pPr>
          </a:lstStyle>
          <a:p>
            <a:pPr lvl="0"/>
            <a:r>
              <a:rPr lang="en-US"/>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311609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2"/>
            <a:ext cx="5556813" cy="1828799"/>
          </a:xfrm>
        </p:spPr>
        <p:txBody>
          <a:bodyPr anchor="ctr"/>
          <a:lstStyle>
            <a:lvl1pPr>
              <a:lnSpc>
                <a:spcPct val="100000"/>
              </a:lnSpc>
              <a:spcBef>
                <a:spcPts val="0"/>
              </a:spcBef>
              <a:defRPr sz="3599">
                <a:solidFill>
                  <a:schemeClr val="accent2"/>
                </a:solidFill>
              </a:defRPr>
            </a:lvl1pPr>
            <a:lvl2pPr marL="272968" indent="0">
              <a:buNone/>
              <a:defRPr/>
            </a:lvl2pPr>
          </a:lstStyle>
          <a:p>
            <a:pPr lvl="0"/>
            <a:r>
              <a:rPr lang="en-US"/>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6"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186543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254471" cy="1828799"/>
          </a:xfrm>
        </p:spPr>
        <p:txBody>
          <a:bodyPr anchor="ctr"/>
          <a:lstStyle>
            <a:lvl1pPr>
              <a:lnSpc>
                <a:spcPct val="100000"/>
              </a:lnSpc>
              <a:spcBef>
                <a:spcPts val="0"/>
              </a:spcBef>
              <a:defRPr sz="3599">
                <a:solidFill>
                  <a:schemeClr val="accent2"/>
                </a:solidFill>
              </a:defRPr>
            </a:lvl1pPr>
            <a:lvl2pPr marL="272968" indent="0">
              <a:buNone/>
              <a:defRPr/>
            </a:lvl2pPr>
          </a:lstStyle>
          <a:p>
            <a:pPr lvl="0"/>
            <a:r>
              <a:rPr lang="en-US"/>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6"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331483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2"/>
            <a:ext cx="4647032" cy="1828799"/>
          </a:xfrm>
        </p:spPr>
        <p:txBody>
          <a:bodyPr anchor="ctr"/>
          <a:lstStyle>
            <a:lvl1pPr>
              <a:lnSpc>
                <a:spcPct val="100000"/>
              </a:lnSpc>
              <a:spcBef>
                <a:spcPts val="0"/>
              </a:spcBef>
              <a:defRPr sz="3599">
                <a:solidFill>
                  <a:schemeClr val="accent5"/>
                </a:solidFill>
              </a:defRPr>
            </a:lvl1pPr>
            <a:lvl2pPr marL="272968" indent="0">
              <a:buNone/>
              <a:defRPr/>
            </a:lvl2pPr>
          </a:lstStyle>
          <a:p>
            <a:pPr lvl="0"/>
            <a:r>
              <a:rPr lang="en-US"/>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6"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198451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solidFill>
                  <a:schemeClr val="accent2"/>
                </a:solidFill>
              </a:defRPr>
            </a:lvl1pPr>
            <a:lvl2pPr marL="272968" indent="0">
              <a:buNone/>
              <a:defRPr/>
            </a:lvl2pPr>
          </a:lstStyle>
          <a:p>
            <a:pPr lvl="0"/>
            <a:r>
              <a:rPr lang="en-US"/>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9" y="0"/>
            <a:ext cx="5403138" cy="6764798"/>
          </a:xfrm>
        </p:spPr>
        <p:txBody>
          <a:bodyPr lIns="640080" tIns="0" rIns="640080" anchor="ctr"/>
          <a:lstStyle>
            <a:lvl1pPr algn="ctr">
              <a:defRPr/>
            </a:lvl1pPr>
          </a:lstStyle>
          <a:p>
            <a:r>
              <a:rPr lang="en-US"/>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426812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1" y="2"/>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1" y="2514601"/>
            <a:ext cx="5027613" cy="1371601"/>
          </a:xfrm>
        </p:spPr>
        <p:txBody>
          <a:bodyPr anchor="ctr"/>
          <a:lstStyle>
            <a:lvl1pPr>
              <a:spcBef>
                <a:spcPts val="0"/>
              </a:spcBef>
              <a:defRPr sz="3599">
                <a:solidFill>
                  <a:schemeClr val="accent2"/>
                </a:solidFill>
              </a:defRPr>
            </a:lvl1pPr>
          </a:lstStyle>
          <a:p>
            <a:pPr lvl="0"/>
            <a:r>
              <a:rPr lang="en-US"/>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3"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1"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7"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10"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39621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‹N°›</a:t>
            </a:fld>
            <a:endParaRPr lang="en-US" sz="800"/>
          </a:p>
        </p:txBody>
      </p:sp>
    </p:spTree>
    <p:extLst>
      <p:ext uri="{BB962C8B-B14F-4D97-AF65-F5344CB8AC3E}">
        <p14:creationId xmlns:p14="http://schemas.microsoft.com/office/powerpoint/2010/main" val="357161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8"/>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148461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8"/>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126293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8"/>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6"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28008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799">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7" y="838105"/>
            <a:ext cx="10962687" cy="247743"/>
          </a:xfrm>
        </p:spPr>
        <p:txBody>
          <a:bodyPr/>
          <a:lstStyle>
            <a:lvl1pPr marL="0" indent="0" algn="l">
              <a:buNone/>
              <a:defRPr sz="1999">
                <a:solidFill>
                  <a:schemeClr val="bg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4"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899">
                <a:solidFill>
                  <a:schemeClr val="bg1"/>
                </a:solidFill>
              </a:defRPr>
            </a:lvl1pPr>
            <a:lvl2pPr>
              <a:defRPr sz="3599">
                <a:solidFill>
                  <a:schemeClr val="bg1"/>
                </a:solidFill>
              </a:defRPr>
            </a:lvl2pPr>
            <a:lvl3pPr>
              <a:defRPr sz="3199">
                <a:solidFill>
                  <a:schemeClr val="bg1"/>
                </a:solidFill>
              </a:defRPr>
            </a:lvl3pPr>
            <a:lvl4pPr>
              <a:defRPr sz="2799">
                <a:solidFill>
                  <a:schemeClr val="bg1"/>
                </a:solidFill>
              </a:defRPr>
            </a:lvl4pPr>
            <a:lvl5pPr>
              <a:defRPr sz="2799">
                <a:solidFill>
                  <a:schemeClr val="bg1"/>
                </a:solidFill>
              </a:defRPr>
            </a:lvl5pPr>
          </a:lstStyle>
          <a:p>
            <a:pPr lvl="0"/>
            <a:r>
              <a:rPr lang="en-US"/>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4"/>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899">
                <a:solidFill>
                  <a:schemeClr val="bg1"/>
                </a:solidFill>
                <a:latin typeface="+mj-lt"/>
              </a:defRPr>
            </a:lvl1pPr>
            <a:lvl2pPr>
              <a:defRPr sz="3599">
                <a:solidFill>
                  <a:schemeClr val="bg1"/>
                </a:solidFill>
              </a:defRPr>
            </a:lvl2pPr>
            <a:lvl3pPr>
              <a:defRPr sz="3199">
                <a:solidFill>
                  <a:schemeClr val="bg1"/>
                </a:solidFill>
              </a:defRPr>
            </a:lvl3pPr>
            <a:lvl4pPr>
              <a:defRPr sz="2799">
                <a:solidFill>
                  <a:schemeClr val="bg1"/>
                </a:solidFill>
              </a:defRPr>
            </a:lvl4pPr>
            <a:lvl5pPr>
              <a:defRPr sz="2799">
                <a:solidFill>
                  <a:schemeClr val="bg1"/>
                </a:solidFill>
              </a:defRPr>
            </a:lvl5pPr>
          </a:lstStyle>
          <a:p>
            <a:pPr lvl="0"/>
            <a:r>
              <a:rPr lang="en-US"/>
              <a:t>Metropolis Light</a:t>
            </a:r>
          </a:p>
        </p:txBody>
      </p:sp>
    </p:spTree>
    <p:extLst>
      <p:ext uri="{BB962C8B-B14F-4D97-AF65-F5344CB8AC3E}">
        <p14:creationId xmlns:p14="http://schemas.microsoft.com/office/powerpoint/2010/main" val="308162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4"/>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383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3" y="721895"/>
            <a:ext cx="10876547" cy="4880008"/>
          </a:xfrm>
          <a:prstGeom prst="rect">
            <a:avLst/>
          </a:prstGeom>
          <a:noFill/>
        </p:spPr>
        <p:txBody>
          <a:bodyPr wrap="square" lIns="0" tIns="0" rIns="0" bIns="0" rtlCol="0" anchor="ctr">
            <a:noAutofit/>
          </a:bodyPr>
          <a:lstStyle/>
          <a:p>
            <a:pPr algn="ctr">
              <a:lnSpc>
                <a:spcPct val="90000"/>
              </a:lnSpc>
            </a:pPr>
            <a:r>
              <a:rPr lang="en-US" sz="5398" spc="300">
                <a:solidFill>
                  <a:schemeClr val="tx2">
                    <a:lumMod val="50000"/>
                  </a:schemeClr>
                </a:solidFill>
              </a:rPr>
              <a:t>DO NOT USE </a:t>
            </a:r>
          </a:p>
          <a:p>
            <a:pPr algn="ctr">
              <a:lnSpc>
                <a:spcPct val="90000"/>
              </a:lnSpc>
            </a:pPr>
            <a:endParaRPr lang="en-US" sz="5398" spc="300">
              <a:solidFill>
                <a:schemeClr val="tx2">
                  <a:lumMod val="50000"/>
                </a:schemeClr>
              </a:solidFill>
            </a:endParaRPr>
          </a:p>
          <a:p>
            <a:pPr algn="ctr">
              <a:lnSpc>
                <a:spcPct val="90000"/>
              </a:lnSpc>
            </a:pPr>
            <a:r>
              <a:rPr lang="en-US" sz="5398" spc="300">
                <a:solidFill>
                  <a:schemeClr val="tx2">
                    <a:lumMod val="50000"/>
                  </a:schemeClr>
                </a:solidFill>
              </a:rPr>
              <a:t>ALL LAYOUTS PAST THIS ARE NOT PART OF THIS TEMPLATE</a:t>
            </a:r>
          </a:p>
        </p:txBody>
      </p:sp>
    </p:spTree>
    <p:extLst>
      <p:ext uri="{BB962C8B-B14F-4D97-AF65-F5344CB8AC3E}">
        <p14:creationId xmlns:p14="http://schemas.microsoft.com/office/powerpoint/2010/main" val="258577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360968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256891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1866730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a:t>Agenda</a:t>
            </a:r>
          </a:p>
        </p:txBody>
      </p:sp>
    </p:spTree>
    <p:extLst>
      <p:ext uri="{BB962C8B-B14F-4D97-AF65-F5344CB8AC3E}">
        <p14:creationId xmlns:p14="http://schemas.microsoft.com/office/powerpoint/2010/main" val="114114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1</a:t>
            </a:r>
            <a:br>
              <a:rPr lang="en-US"/>
            </a:br>
            <a:r>
              <a:rPr lang="en-US"/>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70163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425853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a:t>Section Title Option 2 </a:t>
            </a:r>
            <a:br>
              <a:rPr lang="en-US"/>
            </a:br>
            <a:r>
              <a:rPr lang="en-US"/>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46106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a:t>Section Title Option 3</a:t>
            </a:r>
            <a:br>
              <a:rPr lang="en-US"/>
            </a:br>
            <a:r>
              <a:rPr lang="en-US"/>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06684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7</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93224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8</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37850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94344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0039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315101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68429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231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426643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409385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81860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36517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‹N°›</a:t>
            </a:fld>
            <a:endParaRPr lang="en-US">
              <a:solidFill>
                <a:schemeClr val="bg1"/>
              </a:solidFill>
            </a:endParaRPr>
          </a:p>
        </p:txBody>
      </p:sp>
    </p:spTree>
    <p:extLst>
      <p:ext uri="{BB962C8B-B14F-4D97-AF65-F5344CB8AC3E}">
        <p14:creationId xmlns:p14="http://schemas.microsoft.com/office/powerpoint/2010/main" val="379524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22531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59580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67630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77663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1329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31406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69674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‹N°›</a:t>
            </a:fld>
            <a:endParaRPr lang="en-US">
              <a:solidFill>
                <a:schemeClr val="bg1"/>
              </a:solidFill>
            </a:endParaRPr>
          </a:p>
        </p:txBody>
      </p:sp>
    </p:spTree>
    <p:extLst>
      <p:ext uri="{BB962C8B-B14F-4D97-AF65-F5344CB8AC3E}">
        <p14:creationId xmlns:p14="http://schemas.microsoft.com/office/powerpoint/2010/main" val="50376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a:p>
            <a:pPr marL="1270000" lvl="5" indent="-117475"/>
            <a:r>
              <a:rPr lang="en-US"/>
              <a:t>Sixth level</a:t>
            </a:r>
          </a:p>
          <a:p>
            <a:pPr marL="1438275" lvl="6" indent="-117475"/>
            <a:r>
              <a:rPr lang="en-US"/>
              <a:t>Seventh level</a:t>
            </a:r>
          </a:p>
          <a:p>
            <a:pPr marL="1554163" lvl="7" indent="-115888">
              <a:lnSpc>
                <a:spcPct val="90000"/>
              </a:lnSpc>
            </a:pPr>
            <a:r>
              <a:rPr lang="en-US"/>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95670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graph, diagram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74356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403305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08415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2"/>
                </a:solidFill>
              </a:defRPr>
            </a:lvl1pPr>
          </a:lstStyle>
          <a:p>
            <a:r>
              <a:rPr lang="en-US"/>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50258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 here</a:t>
            </a:r>
          </a:p>
          <a:p>
            <a:pPr lvl="1"/>
            <a:r>
              <a:rPr lang="en-US"/>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 here</a:t>
            </a:r>
          </a:p>
          <a:p>
            <a:pPr lvl="1"/>
            <a:r>
              <a:rPr lang="en-US"/>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indigo text here</a:t>
            </a:r>
          </a:p>
          <a:p>
            <a:pPr lvl="1"/>
            <a:r>
              <a:rPr lang="en-US"/>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60237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a:t>
            </a:r>
          </a:p>
          <a:p>
            <a:pPr lvl="1"/>
            <a:r>
              <a:rPr lang="en-US"/>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a:t>
            </a:r>
          </a:p>
          <a:p>
            <a:pPr lvl="1"/>
            <a:r>
              <a:rPr lang="en-US"/>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indigo text</a:t>
            </a:r>
          </a:p>
          <a:p>
            <a:pPr lvl="1"/>
            <a:r>
              <a:rPr lang="en-US"/>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dark green text</a:t>
            </a:r>
          </a:p>
          <a:p>
            <a:pPr lvl="1"/>
            <a:r>
              <a:rPr lang="en-US"/>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94061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plum text</a:t>
            </a:r>
          </a:p>
          <a:p>
            <a:pPr lvl="1"/>
            <a:r>
              <a:rPr lang="en-US"/>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indigo text</a:t>
            </a:r>
          </a:p>
          <a:p>
            <a:pPr lvl="1"/>
            <a:r>
              <a:rPr lang="en-US"/>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dark green text</a:t>
            </a:r>
          </a:p>
          <a:p>
            <a:pPr lvl="1"/>
            <a:r>
              <a:rPr lang="en-US"/>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73452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plum text</a:t>
            </a:r>
          </a:p>
          <a:p>
            <a:pPr lvl="1"/>
            <a:r>
              <a:rPr lang="en-US"/>
              <a:t>Second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ocean text</a:t>
            </a:r>
          </a:p>
          <a:p>
            <a:pPr lvl="1"/>
            <a:r>
              <a:rPr lang="en-US"/>
              <a:t>Second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indigo text</a:t>
            </a:r>
          </a:p>
          <a:p>
            <a:pPr lvl="1"/>
            <a:r>
              <a:rPr lang="en-US"/>
              <a:t>Second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a:t>
            </a:r>
            <a:r>
              <a:rPr lang="en-US" err="1"/>
              <a:t>drk</a:t>
            </a:r>
            <a:r>
              <a:rPr lang="en-US"/>
              <a:t> green text</a:t>
            </a:r>
          </a:p>
          <a:p>
            <a:pPr lvl="1"/>
            <a:r>
              <a:rPr lang="en-US"/>
              <a:t>Second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gray text</a:t>
            </a:r>
          </a:p>
          <a:p>
            <a:pPr lvl="1"/>
            <a:r>
              <a:rPr lang="en-US"/>
              <a:t>Second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5</a:t>
            </a:r>
          </a:p>
        </p:txBody>
      </p:sp>
    </p:spTree>
    <p:extLst>
      <p:ext uri="{BB962C8B-B14F-4D97-AF65-F5344CB8AC3E}">
        <p14:creationId xmlns:p14="http://schemas.microsoft.com/office/powerpoint/2010/main" val="100916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51055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700">
                <a:solidFill>
                  <a:schemeClr val="bg1"/>
                </a:solidFill>
                <a:latin typeface="+mj-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Arial" panose="020B0604020202020204" pitchFamily="34" charset="0"/>
              </a:rPr>
              <a:t>│</a:t>
            </a:r>
            <a:r>
              <a:rPr lang="en-US" sz="800" kern="1200">
                <a:solidFill>
                  <a:schemeClr val="bg1"/>
                </a:solidFill>
                <a:latin typeface="+mn-lt"/>
                <a:ea typeface="Verdana" panose="020B0604030504040204" pitchFamily="34" charset="0"/>
                <a:cs typeface="Verdana" panose="020B0604030504040204" pitchFamily="34" charset="0"/>
              </a:rPr>
              <a:t> </a:t>
            </a:r>
            <a:r>
              <a:rPr lang="en-US" sz="800">
                <a:solidFill>
                  <a:schemeClr val="bg1"/>
                </a:solidFill>
                <a:latin typeface="+mj-lt"/>
                <a:ea typeface="Verdana" panose="020B0604030504040204" pitchFamily="34" charset="0"/>
                <a:cs typeface="Verdana" panose="020B0604030504040204" pitchFamily="34" charset="0"/>
              </a:rPr>
              <a:t>©2021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‹N°›</a:t>
            </a:fld>
            <a:endParaRPr lang="en-US">
              <a:solidFill>
                <a:schemeClr val="bg1"/>
              </a:solidFill>
            </a:endParaRPr>
          </a:p>
        </p:txBody>
      </p:sp>
    </p:spTree>
    <p:extLst>
      <p:ext uri="{BB962C8B-B14F-4D97-AF65-F5344CB8AC3E}">
        <p14:creationId xmlns:p14="http://schemas.microsoft.com/office/powerpoint/2010/main" val="87731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428903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43226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0365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16067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92696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92651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41544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78828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80669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5349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235294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79537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423257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spTree>
    <p:extLst>
      <p:ext uri="{BB962C8B-B14F-4D97-AF65-F5344CB8AC3E}">
        <p14:creationId xmlns:p14="http://schemas.microsoft.com/office/powerpoint/2010/main" val="21440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219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tx2">
                    <a:lumMod val="50000"/>
                  </a:schemeClr>
                </a:solidFill>
              </a:rPr>
              <a:t>DO NOT USE </a:t>
            </a:r>
          </a:p>
          <a:p>
            <a:pPr algn="ctr">
              <a:lnSpc>
                <a:spcPct val="90000"/>
              </a:lnSpc>
            </a:pPr>
            <a:endParaRPr lang="en-US" sz="5400" spc="300">
              <a:solidFill>
                <a:schemeClr val="tx2">
                  <a:lumMod val="50000"/>
                </a:schemeClr>
              </a:solidFill>
            </a:endParaRPr>
          </a:p>
          <a:p>
            <a:pPr algn="ctr">
              <a:lnSpc>
                <a:spcPct val="90000"/>
              </a:lnSpc>
            </a:pPr>
            <a:r>
              <a:rPr lang="en-US" sz="5400" spc="300">
                <a:solidFill>
                  <a:schemeClr val="tx2">
                    <a:lumMod val="50000"/>
                  </a:schemeClr>
                </a:solidFill>
              </a:rPr>
              <a:t>ALL LAYOUTS PAST THIS ARE NOT PART OF THIS TEMPLATE</a:t>
            </a:r>
          </a:p>
        </p:txBody>
      </p:sp>
    </p:spTree>
    <p:extLst>
      <p:ext uri="{BB962C8B-B14F-4D97-AF65-F5344CB8AC3E}">
        <p14:creationId xmlns:p14="http://schemas.microsoft.com/office/powerpoint/2010/main" val="93408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userDrawn="1">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userDrawn="1"/>
        </p:nvGrpSpPr>
        <p:grpSpPr>
          <a:xfrm>
            <a:off x="608013"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D479A9FB-8CEE-475F-BF22-3B0B11EB4E81}"/>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©2020 VMware, Inc.</a:t>
            </a:r>
          </a:p>
        </p:txBody>
      </p:sp>
      <p:sp>
        <p:nvSpPr>
          <p:cNvPr id="4" name="TextBox 3">
            <a:extLst>
              <a:ext uri="{FF2B5EF4-FFF2-40B4-BE49-F238E27FC236}">
                <a16:creationId xmlns:a16="http://schemas.microsoft.com/office/drawing/2014/main" id="{E52F598B-F734-42BE-8CB8-5E3FDDD7ED52}"/>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userDrawn="1"/>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70986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10459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15763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47445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a:t>Agenda</a:t>
            </a:r>
          </a:p>
        </p:txBody>
      </p:sp>
    </p:spTree>
    <p:extLst>
      <p:ext uri="{BB962C8B-B14F-4D97-AF65-F5344CB8AC3E}">
        <p14:creationId xmlns:p14="http://schemas.microsoft.com/office/powerpoint/2010/main" val="363725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1</a:t>
            </a:r>
            <a:br>
              <a:rPr lang="en-US"/>
            </a:br>
            <a:r>
              <a:rPr lang="en-US"/>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94315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a:t>Section Title Option 2 </a:t>
            </a:r>
            <a:br>
              <a:rPr lang="en-US"/>
            </a:br>
            <a:r>
              <a:rPr lang="en-US"/>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73091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a:t>Section Title Option 3</a:t>
            </a:r>
            <a:br>
              <a:rPr lang="en-US"/>
            </a:br>
            <a:r>
              <a:rPr lang="en-US"/>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034556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1">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grpSp>
        <p:nvGrpSpPr>
          <p:cNvPr id="12" name="Photo parallelogram">
            <a:extLst>
              <a:ext uri="{FF2B5EF4-FFF2-40B4-BE49-F238E27FC236}">
                <a16:creationId xmlns:a16="http://schemas.microsoft.com/office/drawing/2014/main" id="{19D2D2B9-571C-7F46-9BFD-415022846095}"/>
              </a:ext>
            </a:extLst>
          </p:cNvPr>
          <p:cNvGrpSpPr/>
          <p:nvPr userDrawn="1"/>
        </p:nvGrpSpPr>
        <p:grpSpPr>
          <a:xfrm>
            <a:off x="0" y="-1138608"/>
            <a:ext cx="13073278" cy="9169882"/>
            <a:chOff x="-1" y="-1147317"/>
            <a:chExt cx="13073278" cy="9169882"/>
          </a:xfrm>
        </p:grpSpPr>
        <p:sp>
          <p:nvSpPr>
            <p:cNvPr id="14" name="Freeform: Shape 28">
              <a:extLst>
                <a:ext uri="{FF2B5EF4-FFF2-40B4-BE49-F238E27FC236}">
                  <a16:creationId xmlns:a16="http://schemas.microsoft.com/office/drawing/2014/main" id="{91108D15-0A67-9746-8E99-7704B9FE2E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9" name="Isosceles Triangle 1">
              <a:extLst>
                <a:ext uri="{FF2B5EF4-FFF2-40B4-BE49-F238E27FC236}">
                  <a16:creationId xmlns:a16="http://schemas.microsoft.com/office/drawing/2014/main" id="{1F2C015A-FDDB-A946-B0D0-598A639BDE49}"/>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Freeform: Shape 27">
              <a:extLst>
                <a:ext uri="{FF2B5EF4-FFF2-40B4-BE49-F238E27FC236}">
                  <a16:creationId xmlns:a16="http://schemas.microsoft.com/office/drawing/2014/main" id="{F56B6859-6738-7A44-8ADF-6A1BECE51F5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Mask">
              <a:extLst>
                <a:ext uri="{FF2B5EF4-FFF2-40B4-BE49-F238E27FC236}">
                  <a16:creationId xmlns:a16="http://schemas.microsoft.com/office/drawing/2014/main" id="{D60AE490-FF3A-FB4E-BA33-35A902104A89}"/>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5530956" cy="1229360"/>
          </a:xfrm>
        </p:spPr>
        <p:txBody>
          <a:bodyPr wrap="square" anchor="b"/>
          <a:lstStyle>
            <a:lvl1pPr algn="l">
              <a:defRPr sz="3600" b="0" cap="none" baseline="0">
                <a:solidFill>
                  <a:schemeClr val="accent2"/>
                </a:solidFill>
              </a:defRPr>
            </a:lvl1pPr>
          </a:lstStyle>
          <a:p>
            <a:r>
              <a:rPr lang="en-US"/>
              <a:t>Section Title Option 4 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5" y="2267712"/>
            <a:ext cx="6712235"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Aerial view of the ocean levels = sustainability. Replace text with optional subhead or delete.</a:t>
            </a:r>
          </a:p>
        </p:txBody>
      </p:sp>
      <p:pic>
        <p:nvPicPr>
          <p:cNvPr id="13" name="Graphic 12">
            <a:extLst>
              <a:ext uri="{FF2B5EF4-FFF2-40B4-BE49-F238E27FC236}">
                <a16:creationId xmlns:a16="http://schemas.microsoft.com/office/drawing/2014/main" id="{F60A0638-0154-EA49-A014-5F2D5EAE00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71D568D5-BD8B-6948-9144-386E8CC67B96}"/>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58AAE0C0-8BB8-8847-BD6E-08DDC0B3BCC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89469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2">
    <p:bg>
      <p:bgPr>
        <a:solidFill>
          <a:schemeClr val="bg1"/>
        </a:solidFill>
        <a:effectLst/>
      </p:bgPr>
    </p:bg>
    <p:spTree>
      <p:nvGrpSpPr>
        <p:cNvPr id="1" name=""/>
        <p:cNvGrpSpPr/>
        <p:nvPr/>
      </p:nvGrpSpPr>
      <p:grpSpPr>
        <a:xfrm>
          <a:off x="0" y="0"/>
          <a:ext cx="0" cy="0"/>
          <a:chOff x="0" y="0"/>
          <a:chExt cx="0" cy="0"/>
        </a:xfrm>
      </p:grpSpPr>
      <p:pic>
        <p:nvPicPr>
          <p:cNvPr id="29" name="Photo" descr="Image within a parallelogram that shows two workers having a meeting at a long table. Multiple devices shown, one employee seated in a chair, one seated in a wheelchair.">
            <a:extLst>
              <a:ext uri="{FF2B5EF4-FFF2-40B4-BE49-F238E27FC236}">
                <a16:creationId xmlns:a16="http://schemas.microsoft.com/office/drawing/2014/main" id="{ACCB46EF-32C3-7E4D-BC86-0D69BB8082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784"/>
          <a:stretch/>
        </p:blipFill>
        <p:spPr>
          <a:xfrm rot="21176702">
            <a:off x="1014397" y="-485453"/>
            <a:ext cx="11874276" cy="7805494"/>
          </a:xfrm>
          <a:prstGeom prst="rect">
            <a:avLst/>
          </a:prstGeom>
        </p:spPr>
      </p:pic>
      <p:grpSp>
        <p:nvGrpSpPr>
          <p:cNvPr id="3" name="Photo parallelogram">
            <a:extLst>
              <a:ext uri="{FF2B5EF4-FFF2-40B4-BE49-F238E27FC236}">
                <a16:creationId xmlns:a16="http://schemas.microsoft.com/office/drawing/2014/main" id="{17F605AF-C77A-7B45-8B40-B1A17C1B1E24}"/>
              </a:ext>
            </a:extLst>
          </p:cNvPr>
          <p:cNvGrpSpPr/>
          <p:nvPr userDrawn="1"/>
        </p:nvGrpSpPr>
        <p:grpSpPr>
          <a:xfrm>
            <a:off x="-180753" y="-1222745"/>
            <a:ext cx="13563378" cy="9250325"/>
            <a:chOff x="-180753" y="-1222745"/>
            <a:chExt cx="13563378" cy="9250325"/>
          </a:xfrm>
        </p:grpSpPr>
        <p:sp>
          <p:nvSpPr>
            <p:cNvPr id="32" name="Freeform: Shape 28">
              <a:extLst>
                <a:ext uri="{FF2B5EF4-FFF2-40B4-BE49-F238E27FC236}">
                  <a16:creationId xmlns:a16="http://schemas.microsoft.com/office/drawing/2014/main" id="{9CBDC427-8C18-8540-A2B8-03585D82DB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masks">
              <a:extLst>
                <a:ext uri="{FF2B5EF4-FFF2-40B4-BE49-F238E27FC236}">
                  <a16:creationId xmlns:a16="http://schemas.microsoft.com/office/drawing/2014/main" id="{FE7BF62D-FF95-964C-BD10-55F667F30D49}"/>
                </a:ext>
              </a:extLst>
            </p:cNvPr>
            <p:cNvSpPr/>
            <p:nvPr userDrawn="1"/>
          </p:nvSpPr>
          <p:spPr>
            <a:xfrm>
              <a:off x="-180753" y="-1222745"/>
              <a:ext cx="13563378" cy="9250325"/>
            </a:xfrm>
            <a:custGeom>
              <a:avLst/>
              <a:gdLst>
                <a:gd name="connsiteX0" fmla="*/ 12369577 w 13563378"/>
                <a:gd name="connsiteY0" fmla="*/ 0 h 9250325"/>
                <a:gd name="connsiteX1" fmla="*/ 13563378 w 13563378"/>
                <a:gd name="connsiteY1" fmla="*/ 0 h 9250325"/>
                <a:gd name="connsiteX2" fmla="*/ 13563378 w 13563378"/>
                <a:gd name="connsiteY2" fmla="*/ 8223619 h 9250325"/>
                <a:gd name="connsiteX3" fmla="*/ 13460818 w 13563378"/>
                <a:gd name="connsiteY3" fmla="*/ 8223619 h 9250325"/>
                <a:gd name="connsiteX4" fmla="*/ 13460818 w 13563378"/>
                <a:gd name="connsiteY4" fmla="*/ 9250325 h 9250325"/>
                <a:gd name="connsiteX5" fmla="*/ 10632 w 13563378"/>
                <a:gd name="connsiteY5" fmla="*/ 9250325 h 9250325"/>
                <a:gd name="connsiteX6" fmla="*/ 10632 w 13563378"/>
                <a:gd name="connsiteY6" fmla="*/ 8080744 h 9250325"/>
                <a:gd name="connsiteX7" fmla="*/ 12369577 w 13563378"/>
                <a:gd name="connsiteY7" fmla="*/ 8080744 h 9250325"/>
                <a:gd name="connsiteX8" fmla="*/ 12369577 w 13563378"/>
                <a:gd name="connsiteY8" fmla="*/ 1222745 h 9250325"/>
                <a:gd name="connsiteX9" fmla="*/ 0 w 13563378"/>
                <a:gd name="connsiteY9" fmla="*/ 1222745 h 9250325"/>
                <a:gd name="connsiteX10" fmla="*/ 0 w 13563378"/>
                <a:gd name="connsiteY10" fmla="*/ 66805 h 9250325"/>
                <a:gd name="connsiteX11" fmla="*/ 12369577 w 13563378"/>
                <a:gd name="connsiteY11" fmla="*/ 66805 h 925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63378" h="9250325">
                  <a:moveTo>
                    <a:pt x="12369577" y="0"/>
                  </a:moveTo>
                  <a:lnTo>
                    <a:pt x="13563378" y="0"/>
                  </a:lnTo>
                  <a:lnTo>
                    <a:pt x="13563378" y="8223619"/>
                  </a:lnTo>
                  <a:lnTo>
                    <a:pt x="13460818" y="8223619"/>
                  </a:lnTo>
                  <a:lnTo>
                    <a:pt x="13460818" y="9250325"/>
                  </a:lnTo>
                  <a:lnTo>
                    <a:pt x="10632" y="9250325"/>
                  </a:lnTo>
                  <a:lnTo>
                    <a:pt x="10632" y="8080744"/>
                  </a:lnTo>
                  <a:lnTo>
                    <a:pt x="12369577" y="8080744"/>
                  </a:lnTo>
                  <a:lnTo>
                    <a:pt x="12369577" y="1222745"/>
                  </a:lnTo>
                  <a:lnTo>
                    <a:pt x="0" y="1222745"/>
                  </a:lnTo>
                  <a:lnTo>
                    <a:pt x="0" y="66805"/>
                  </a:lnTo>
                  <a:lnTo>
                    <a:pt x="12369577" y="66805"/>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      </a:t>
              </a: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9" y="938794"/>
            <a:ext cx="5627208" cy="1229360"/>
          </a:xfrm>
        </p:spPr>
        <p:txBody>
          <a:bodyPr wrap="square" anchor="b"/>
          <a:lstStyle>
            <a:lvl1pPr algn="l">
              <a:defRPr sz="3600" b="0" cap="none" baseline="0">
                <a:solidFill>
                  <a:schemeClr val="accent2"/>
                </a:solidFill>
              </a:defRPr>
            </a:lvl1pPr>
          </a:lstStyle>
          <a:p>
            <a:r>
              <a:rPr lang="en-US"/>
              <a:t>Section Title Option 5 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5127983"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a:t>Aerial view of multiple employees working at a long table, dressed casually. </a:t>
            </a:r>
            <a:r>
              <a:rPr lang="en-US"/>
              <a:t>Replace text with optional subhead or delete.</a:t>
            </a:r>
          </a:p>
        </p:txBody>
      </p:sp>
      <p:pic>
        <p:nvPicPr>
          <p:cNvPr id="15" name="Graphic 14">
            <a:extLst>
              <a:ext uri="{FF2B5EF4-FFF2-40B4-BE49-F238E27FC236}">
                <a16:creationId xmlns:a16="http://schemas.microsoft.com/office/drawing/2014/main" id="{05DC5E77-30F1-3B47-A666-55D19D7CAC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6FA06A60-BB27-CF44-AE6E-F9E2CE4050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122BD7DB-46F6-AF47-AA7E-A44530BA81F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8478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3">
    <p:bg>
      <p:bgPr>
        <a:solidFill>
          <a:schemeClr val="bg1"/>
        </a:solidFill>
        <a:effectLst/>
      </p:bgPr>
    </p:bg>
    <p:spTree>
      <p:nvGrpSpPr>
        <p:cNvPr id="1" name=""/>
        <p:cNvGrpSpPr/>
        <p:nvPr/>
      </p:nvGrpSpPr>
      <p:grpSpPr>
        <a:xfrm>
          <a:off x="0" y="0"/>
          <a:ext cx="0" cy="0"/>
          <a:chOff x="0" y="0"/>
          <a:chExt cx="0" cy="0"/>
        </a:xfrm>
      </p:grpSpPr>
      <p:pic>
        <p:nvPicPr>
          <p:cNvPr id="29" name="Photo" descr="Image within a parallelogram that shows two diverse male workers having a discussion, one is holding a digital tablet, one is working on a laptop.">
            <a:extLst>
              <a:ext uri="{FF2B5EF4-FFF2-40B4-BE49-F238E27FC236}">
                <a16:creationId xmlns:a16="http://schemas.microsoft.com/office/drawing/2014/main" id="{4249174F-D683-2A44-B6F6-F53CABFCDE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035619" y="0"/>
            <a:ext cx="8153205" cy="6858000"/>
          </a:xfrm>
          <a:prstGeom prst="rect">
            <a:avLst/>
          </a:prstGeom>
        </p:spPr>
      </p:pic>
      <p:grpSp>
        <p:nvGrpSpPr>
          <p:cNvPr id="4" name="Photo parallelogram">
            <a:extLst>
              <a:ext uri="{FF2B5EF4-FFF2-40B4-BE49-F238E27FC236}">
                <a16:creationId xmlns:a16="http://schemas.microsoft.com/office/drawing/2014/main" id="{8B962EAF-5F4D-3D43-B036-87DCC0EE22E1}"/>
              </a:ext>
            </a:extLst>
          </p:cNvPr>
          <p:cNvGrpSpPr/>
          <p:nvPr userDrawn="1"/>
        </p:nvGrpSpPr>
        <p:grpSpPr>
          <a:xfrm>
            <a:off x="-1" y="-1147317"/>
            <a:ext cx="13073278" cy="9169882"/>
            <a:chOff x="-1" y="-1147317"/>
            <a:chExt cx="13073278" cy="9169882"/>
          </a:xfrm>
        </p:grpSpPr>
        <p:sp>
          <p:nvSpPr>
            <p:cNvPr id="32" name="Freeform: Shape 28">
              <a:extLst>
                <a:ext uri="{FF2B5EF4-FFF2-40B4-BE49-F238E27FC236}">
                  <a16:creationId xmlns:a16="http://schemas.microsoft.com/office/drawing/2014/main" id="{9CBDC427-8C18-8540-A2B8-03585D82DB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Mask">
              <a:extLst>
                <a:ext uri="{FF2B5EF4-FFF2-40B4-BE49-F238E27FC236}">
                  <a16:creationId xmlns:a16="http://schemas.microsoft.com/office/drawing/2014/main" id="{1434EE0F-07D2-4A4A-9732-A88CE7C9520F}"/>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6</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255034"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a:t>Closeup of two employees having a meeting at a table, dressed casually. </a:t>
            </a:r>
            <a:r>
              <a:rPr lang="en-US"/>
              <a:t>Replace text with optional subhead or delete.</a:t>
            </a:r>
          </a:p>
        </p:txBody>
      </p:sp>
      <p:pic>
        <p:nvPicPr>
          <p:cNvPr id="15" name="Graphic 14">
            <a:extLst>
              <a:ext uri="{FF2B5EF4-FFF2-40B4-BE49-F238E27FC236}">
                <a16:creationId xmlns:a16="http://schemas.microsoft.com/office/drawing/2014/main" id="{530B9954-0444-284A-882F-F841373C3B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55CE012D-EFA7-5349-8FA3-8BDA280608C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EA90A6E1-2960-3A43-85A7-7D1A9045D72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39775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7</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60510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8</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12173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0464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64717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291555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418103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265158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56977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401690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12495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‹N°›</a:t>
            </a:fld>
            <a:endParaRPr lang="en-US">
              <a:solidFill>
                <a:schemeClr val="bg1"/>
              </a:solidFill>
            </a:endParaRPr>
          </a:p>
        </p:txBody>
      </p:sp>
    </p:spTree>
    <p:extLst>
      <p:ext uri="{BB962C8B-B14F-4D97-AF65-F5344CB8AC3E}">
        <p14:creationId xmlns:p14="http://schemas.microsoft.com/office/powerpoint/2010/main" val="29274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Quote –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parallelogram">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of a person working in a home office.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5A9134D-5DD4-8245-9037-C8B7963D2F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DC9ABD8F-D231-E546-8F12-FE4A71F9AC0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A8BF941-40E0-2843-9D5E-460E814482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75135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Quote – Photo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of two casually dressed employees meeting outside, looking at a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29676A12-E8D8-6542-A621-1803C4BF735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C95476F4-AC15-8441-AB7C-5CA0A574FA0F}"/>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A4F7F44-0678-CB43-A44A-DFDC03042E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‹N°›</a:t>
            </a:fld>
            <a:endParaRPr lang="en-US">
              <a:solidFill>
                <a:schemeClr val="bg1"/>
              </a:solidFill>
            </a:endParaRPr>
          </a:p>
        </p:txBody>
      </p:sp>
    </p:spTree>
    <p:extLst>
      <p:ext uri="{BB962C8B-B14F-4D97-AF65-F5344CB8AC3E}">
        <p14:creationId xmlns:p14="http://schemas.microsoft.com/office/powerpoint/2010/main" val="163582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036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Quote – Photo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4994325"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of a person checking on operations at a windmill farm (sustainable energy).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2509CF8-0CDD-7D49-87CD-975F7FC1E0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CE979BDF-61B3-CC46-966F-91E200327D60}"/>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0E4F34FD-4F5F-C14A-B38E-48335DA278D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38917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Quote – Photo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36000">
                <a:schemeClr val="bg1">
                  <a:alpha val="25000"/>
                </a:schemeClr>
              </a:gs>
              <a:gs pos="45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4983694"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of an employee looking at a digital tablet, in a casual environment.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C07C6E31-1A0B-2F49-9319-40871607E44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FF40E61C-9300-8B46-B0F5-56EF72E40E6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5F1119BB-A153-E04D-AED0-0347517BFE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‹N°›</a:t>
            </a:fld>
            <a:endParaRPr lang="en-US">
              <a:solidFill>
                <a:schemeClr val="bg1"/>
              </a:solidFill>
            </a:endParaRPr>
          </a:p>
        </p:txBody>
      </p:sp>
    </p:spTree>
    <p:extLst>
      <p:ext uri="{BB962C8B-B14F-4D97-AF65-F5344CB8AC3E}">
        <p14:creationId xmlns:p14="http://schemas.microsoft.com/office/powerpoint/2010/main" val="404817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04147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75225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18565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5614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74224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406337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84242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a:p>
            <a:pPr marL="1270000" lvl="5" indent="-117475"/>
            <a:r>
              <a:rPr lang="en-US"/>
              <a:t>Sixth level</a:t>
            </a:r>
          </a:p>
          <a:p>
            <a:pPr marL="1438275" lvl="6" indent="-117475"/>
            <a:r>
              <a:rPr lang="en-US"/>
              <a:t>Seventh level</a:t>
            </a:r>
          </a:p>
          <a:p>
            <a:pPr marL="1554163" lvl="7" indent="-115888">
              <a:lnSpc>
                <a:spcPct val="90000"/>
              </a:lnSpc>
            </a:pPr>
            <a:r>
              <a:rPr lang="en-US"/>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57488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graph, diagram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413234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35836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98587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2"/>
                </a:solidFill>
              </a:defRPr>
            </a:lvl1pPr>
          </a:lstStyle>
          <a:p>
            <a:r>
              <a:rPr lang="en-US"/>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25472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 here</a:t>
            </a:r>
          </a:p>
          <a:p>
            <a:pPr lvl="1"/>
            <a:r>
              <a:rPr lang="en-US"/>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 here</a:t>
            </a:r>
          </a:p>
          <a:p>
            <a:pPr lvl="1"/>
            <a:r>
              <a:rPr lang="en-US"/>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indigo text here</a:t>
            </a:r>
          </a:p>
          <a:p>
            <a:pPr lvl="1"/>
            <a:r>
              <a:rPr lang="en-US"/>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09775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a:t>
            </a:r>
          </a:p>
          <a:p>
            <a:pPr lvl="1"/>
            <a:r>
              <a:rPr lang="en-US"/>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a:t>
            </a:r>
          </a:p>
          <a:p>
            <a:pPr lvl="1"/>
            <a:r>
              <a:rPr lang="en-US"/>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indigo text</a:t>
            </a:r>
          </a:p>
          <a:p>
            <a:pPr lvl="1"/>
            <a:r>
              <a:rPr lang="en-US"/>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dark green text</a:t>
            </a:r>
          </a:p>
          <a:p>
            <a:pPr lvl="1"/>
            <a:r>
              <a:rPr lang="en-US"/>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96617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plum text</a:t>
            </a:r>
          </a:p>
          <a:p>
            <a:pPr lvl="1"/>
            <a:r>
              <a:rPr lang="en-US"/>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indigo text</a:t>
            </a:r>
          </a:p>
          <a:p>
            <a:pPr lvl="1"/>
            <a:r>
              <a:rPr lang="en-US"/>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dark green text</a:t>
            </a:r>
          </a:p>
          <a:p>
            <a:pPr lvl="1"/>
            <a:r>
              <a:rPr lang="en-US"/>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57941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plum text</a:t>
            </a:r>
          </a:p>
          <a:p>
            <a:pPr lvl="1"/>
            <a:r>
              <a:rPr lang="en-US"/>
              <a:t>Second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ocean text</a:t>
            </a:r>
          </a:p>
          <a:p>
            <a:pPr lvl="1"/>
            <a:r>
              <a:rPr lang="en-US"/>
              <a:t>Second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indigo text</a:t>
            </a:r>
          </a:p>
          <a:p>
            <a:pPr lvl="1"/>
            <a:r>
              <a:rPr lang="en-US"/>
              <a:t>Second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a:t>
            </a:r>
            <a:r>
              <a:rPr lang="en-US" err="1"/>
              <a:t>drk</a:t>
            </a:r>
            <a:r>
              <a:rPr lang="en-US"/>
              <a:t> green text</a:t>
            </a:r>
          </a:p>
          <a:p>
            <a:pPr lvl="1"/>
            <a:r>
              <a:rPr lang="en-US"/>
              <a:t>Second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gray text</a:t>
            </a:r>
          </a:p>
          <a:p>
            <a:pPr lvl="1"/>
            <a:r>
              <a:rPr lang="en-US"/>
              <a:t>Second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5</a:t>
            </a:r>
          </a:p>
        </p:txBody>
      </p:sp>
    </p:spTree>
    <p:extLst>
      <p:ext uri="{BB962C8B-B14F-4D97-AF65-F5344CB8AC3E}">
        <p14:creationId xmlns:p14="http://schemas.microsoft.com/office/powerpoint/2010/main" val="264273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93173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wo-Content Balanced with 4 Item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Text Placeholder 4">
            <a:extLst>
              <a:ext uri="{FF2B5EF4-FFF2-40B4-BE49-F238E27FC236}">
                <a16:creationId xmlns:a16="http://schemas.microsoft.com/office/drawing/2014/main" id="{BEC064C4-3E9E-B246-ACD5-2D012920B654}"/>
              </a:ext>
            </a:extLst>
          </p:cNvPr>
          <p:cNvSpPr>
            <a:spLocks noGrp="1"/>
          </p:cNvSpPr>
          <p:nvPr>
            <p:ph type="body" sz="quarter" idx="27" hasCustomPrompt="1"/>
          </p:nvPr>
        </p:nvSpPr>
        <p:spPr>
          <a:xfrm>
            <a:off x="556590" y="1665027"/>
            <a:ext cx="3551385" cy="43434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defRPr lang="en-US" dirty="0"/>
            </a:lvl6pPr>
            <a:lvl7pPr>
              <a:defRPr lang="en-US" dirty="0"/>
            </a:lvl7pPr>
            <a:lvl8pPr>
              <a:defRPr lang="en-US" dirty="0"/>
            </a:lvl8pPr>
            <a:lvl9pPr>
              <a:defRPr lang="en-US"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cxnSp>
        <p:nvCxnSpPr>
          <p:cNvPr id="19" name="Straight Connector 18">
            <a:extLst>
              <a:ext uri="{FF2B5EF4-FFF2-40B4-BE49-F238E27FC236}">
                <a16:creationId xmlns:a16="http://schemas.microsoft.com/office/drawing/2014/main" id="{B9D231B6-B665-5B4B-98D5-858F74779A9A}"/>
              </a:ext>
              <a:ext uri="{C183D7F6-B498-43B3-948B-1728B52AA6E4}">
                <adec:decorative xmlns:adec="http://schemas.microsoft.com/office/drawing/2017/decorative" val="1"/>
              </a:ext>
            </a:extLst>
          </p:cNvPr>
          <p:cNvCxnSpPr/>
          <p:nvPr userDrawn="1"/>
        </p:nvCxnSpPr>
        <p:spPr bwMode="gray">
          <a:xfrm>
            <a:off x="4566265" y="1718036"/>
            <a:ext cx="0" cy="3710608"/>
          </a:xfrm>
          <a:prstGeom prst="line">
            <a:avLst/>
          </a:prstGeom>
          <a:ln w="25400">
            <a:solidFill>
              <a:schemeClr val="tx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p:nvPr>
        </p:nvSpPr>
        <p:spPr>
          <a:xfrm>
            <a:off x="4886408" y="1750485"/>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1" name="Content Placeholder 3">
            <a:extLst>
              <a:ext uri="{FF2B5EF4-FFF2-40B4-BE49-F238E27FC236}">
                <a16:creationId xmlns:a16="http://schemas.microsoft.com/office/drawing/2014/main" id="{3636B989-5405-7743-8C4B-6894A84D494C}"/>
              </a:ext>
            </a:extLst>
          </p:cNvPr>
          <p:cNvSpPr>
            <a:spLocks noGrp="1"/>
          </p:cNvSpPr>
          <p:nvPr>
            <p:ph sz="quarter" idx="20" hasCustomPrompt="1"/>
          </p:nvPr>
        </p:nvSpPr>
        <p:spPr>
          <a:xfrm>
            <a:off x="6165266" y="1750485"/>
            <a:ext cx="5455228" cy="709301"/>
          </a:xfrm>
        </p:spPr>
        <p:txBody>
          <a:bodyPr lIns="0" rIns="594360"/>
          <a:lstStyle>
            <a:lvl1pPr>
              <a:defRPr sz="1400" b="1">
                <a:solidFill>
                  <a:schemeClr val="accent5"/>
                </a:solidFill>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plum text</a:t>
            </a:r>
          </a:p>
          <a:p>
            <a:pPr lvl="1"/>
            <a:r>
              <a:rPr lang="en-US"/>
              <a:t>Second level</a:t>
            </a:r>
          </a:p>
        </p:txBody>
      </p:sp>
      <p:sp>
        <p:nvSpPr>
          <p:cNvPr id="13" name="Content Placeholder 3">
            <a:extLst>
              <a:ext uri="{FF2B5EF4-FFF2-40B4-BE49-F238E27FC236}">
                <a16:creationId xmlns:a16="http://schemas.microsoft.com/office/drawing/2014/main" id="{8E5AB2B4-4B40-9E4B-88EE-A534B0D16E87}"/>
              </a:ext>
            </a:extLst>
          </p:cNvPr>
          <p:cNvSpPr>
            <a:spLocks noGrp="1"/>
          </p:cNvSpPr>
          <p:nvPr>
            <p:ph sz="quarter" idx="21"/>
          </p:nvPr>
        </p:nvSpPr>
        <p:spPr>
          <a:xfrm>
            <a:off x="4886408" y="2743933"/>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4" name="Content Placeholder 3">
            <a:extLst>
              <a:ext uri="{FF2B5EF4-FFF2-40B4-BE49-F238E27FC236}">
                <a16:creationId xmlns:a16="http://schemas.microsoft.com/office/drawing/2014/main" id="{EE3DDFE7-075F-F842-B0E7-0D71FBAC2C36}"/>
              </a:ext>
            </a:extLst>
          </p:cNvPr>
          <p:cNvSpPr>
            <a:spLocks noGrp="1"/>
          </p:cNvSpPr>
          <p:nvPr>
            <p:ph sz="quarter" idx="22" hasCustomPrompt="1"/>
          </p:nvPr>
        </p:nvSpPr>
        <p:spPr>
          <a:xfrm>
            <a:off x="6165266" y="2743933"/>
            <a:ext cx="5455228" cy="709301"/>
          </a:xfrm>
        </p:spPr>
        <p:txBody>
          <a:bodyPr lIns="0" rIns="594360"/>
          <a:lstStyle>
            <a:lvl1pPr>
              <a:defRPr sz="1400" b="1">
                <a:solidFill>
                  <a:schemeClr val="accent1"/>
                </a:solidFill>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ocean text</a:t>
            </a:r>
          </a:p>
          <a:p>
            <a:pPr lvl="1"/>
            <a:r>
              <a:rPr lang="en-US"/>
              <a:t>Second level</a:t>
            </a:r>
          </a:p>
        </p:txBody>
      </p:sp>
      <p:sp>
        <p:nvSpPr>
          <p:cNvPr id="15" name="Content Placeholder 3">
            <a:extLst>
              <a:ext uri="{FF2B5EF4-FFF2-40B4-BE49-F238E27FC236}">
                <a16:creationId xmlns:a16="http://schemas.microsoft.com/office/drawing/2014/main" id="{3CD5D980-E9FD-A743-B21C-35D97EFF78B6}"/>
              </a:ext>
            </a:extLst>
          </p:cNvPr>
          <p:cNvSpPr>
            <a:spLocks noGrp="1"/>
          </p:cNvSpPr>
          <p:nvPr>
            <p:ph sz="quarter" idx="23"/>
          </p:nvPr>
        </p:nvSpPr>
        <p:spPr>
          <a:xfrm>
            <a:off x="4886408" y="3727413"/>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6" name="Content Placeholder 3">
            <a:extLst>
              <a:ext uri="{FF2B5EF4-FFF2-40B4-BE49-F238E27FC236}">
                <a16:creationId xmlns:a16="http://schemas.microsoft.com/office/drawing/2014/main" id="{23ED76AC-9B3D-A24D-BAEE-275D30215215}"/>
              </a:ext>
            </a:extLst>
          </p:cNvPr>
          <p:cNvSpPr>
            <a:spLocks noGrp="1"/>
          </p:cNvSpPr>
          <p:nvPr>
            <p:ph sz="quarter" idx="24" hasCustomPrompt="1"/>
          </p:nvPr>
        </p:nvSpPr>
        <p:spPr>
          <a:xfrm>
            <a:off x="6165266" y="3727413"/>
            <a:ext cx="5455228" cy="709301"/>
          </a:xfrm>
        </p:spPr>
        <p:txBody>
          <a:bodyPr lIns="0" rIns="594360"/>
          <a:lstStyle>
            <a:lvl1pPr>
              <a:defRPr sz="1400" b="1" i="0">
                <a:solidFill>
                  <a:schemeClr val="accent2"/>
                </a:solidFill>
                <a:latin typeface="+mn-lt"/>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indigo text</a:t>
            </a:r>
          </a:p>
          <a:p>
            <a:pPr lvl="1"/>
            <a:r>
              <a:rPr lang="en-US"/>
              <a:t>Second level</a:t>
            </a:r>
          </a:p>
        </p:txBody>
      </p:sp>
      <p:sp>
        <p:nvSpPr>
          <p:cNvPr id="17" name="Content Placeholder 3">
            <a:extLst>
              <a:ext uri="{FF2B5EF4-FFF2-40B4-BE49-F238E27FC236}">
                <a16:creationId xmlns:a16="http://schemas.microsoft.com/office/drawing/2014/main" id="{6E328FCB-AD7A-0B48-84A3-BC75E4A968AC}"/>
              </a:ext>
            </a:extLst>
          </p:cNvPr>
          <p:cNvSpPr>
            <a:spLocks noGrp="1"/>
          </p:cNvSpPr>
          <p:nvPr>
            <p:ph sz="quarter" idx="25"/>
          </p:nvPr>
        </p:nvSpPr>
        <p:spPr>
          <a:xfrm>
            <a:off x="4886408" y="4693800"/>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8" name="Content Placeholder 3">
            <a:extLst>
              <a:ext uri="{FF2B5EF4-FFF2-40B4-BE49-F238E27FC236}">
                <a16:creationId xmlns:a16="http://schemas.microsoft.com/office/drawing/2014/main" id="{C7E39CCE-D379-974E-B6F3-5D4820EF2F9B}"/>
              </a:ext>
            </a:extLst>
          </p:cNvPr>
          <p:cNvSpPr>
            <a:spLocks noGrp="1"/>
          </p:cNvSpPr>
          <p:nvPr>
            <p:ph sz="quarter" idx="26" hasCustomPrompt="1"/>
          </p:nvPr>
        </p:nvSpPr>
        <p:spPr>
          <a:xfrm>
            <a:off x="6165266" y="4693800"/>
            <a:ext cx="5455228" cy="709301"/>
          </a:xfrm>
        </p:spPr>
        <p:txBody>
          <a:bodyPr lIns="0" rIns="594360"/>
          <a:lstStyle>
            <a:lvl1pPr>
              <a:defRPr sz="1400" b="1" i="0">
                <a:solidFill>
                  <a:schemeClr val="accent6"/>
                </a:solidFill>
                <a:latin typeface="+mn-lt"/>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dark green text</a:t>
            </a:r>
          </a:p>
          <a:p>
            <a:pPr lvl="1"/>
            <a:r>
              <a:rPr lang="en-US"/>
              <a:t>Second level</a:t>
            </a:r>
          </a:p>
        </p:txBody>
      </p:sp>
      <p:sp>
        <p:nvSpPr>
          <p:cNvPr id="22" name="page number">
            <a:extLst>
              <a:ext uri="{FF2B5EF4-FFF2-40B4-BE49-F238E27FC236}">
                <a16:creationId xmlns:a16="http://schemas.microsoft.com/office/drawing/2014/main" id="{9061FB38-B1F1-AA4D-B978-CB2F5E5AA60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19475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Full-Bleed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B11225E9-9FDD-8A48-8D5B-06243364D9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1AD14F46-0137-1243-A51E-CCFAC48A841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E2D407E0-D9E1-4F43-AF7D-98BE60A67CF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‹N°›</a:t>
            </a:fld>
            <a:endParaRPr lang="en-US">
              <a:solidFill>
                <a:schemeClr val="bg1"/>
              </a:solidFill>
            </a:endParaRPr>
          </a:p>
        </p:txBody>
      </p:sp>
    </p:spTree>
    <p:extLst>
      <p:ext uri="{BB962C8B-B14F-4D97-AF65-F5344CB8AC3E}">
        <p14:creationId xmlns:p14="http://schemas.microsoft.com/office/powerpoint/2010/main" val="345927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‹N°›</a:t>
            </a:fld>
            <a:endParaRPr lang="en-US">
              <a:solidFill>
                <a:schemeClr val="bg1"/>
              </a:solidFill>
            </a:endParaRPr>
          </a:p>
        </p:txBody>
      </p:sp>
    </p:spTree>
    <p:extLst>
      <p:ext uri="{BB962C8B-B14F-4D97-AF65-F5344CB8AC3E}">
        <p14:creationId xmlns:p14="http://schemas.microsoft.com/office/powerpoint/2010/main" val="396272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Full-Bleed Photo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41C3EE44-95ED-8C43-A9B5-3DDCFC9E5AA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5EE0DF6-6613-7C4A-96F2-955955727FB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B2639BF8-7BCE-C141-B252-99591A6B3F5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‹N°›</a:t>
            </a:fld>
            <a:endParaRPr lang="en-US">
              <a:solidFill>
                <a:schemeClr val="bg1"/>
              </a:solidFill>
            </a:endParaRPr>
          </a:p>
        </p:txBody>
      </p:sp>
    </p:spTree>
    <p:extLst>
      <p:ext uri="{BB962C8B-B14F-4D97-AF65-F5344CB8AC3E}">
        <p14:creationId xmlns:p14="http://schemas.microsoft.com/office/powerpoint/2010/main" val="423298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3169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2938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75180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42825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05469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0285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93690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a:p>
            <a:pPr marL="1270000" lvl="5" indent="-117475"/>
            <a:r>
              <a:rPr lang="en-US"/>
              <a:t>Sixth level</a:t>
            </a:r>
          </a:p>
          <a:p>
            <a:pPr marL="1438275" lvl="6" indent="-117475"/>
            <a:r>
              <a:rPr lang="en-US"/>
              <a:t>Seventh level</a:t>
            </a:r>
          </a:p>
          <a:p>
            <a:pPr marL="1554163" lvl="7" indent="-115888">
              <a:lnSpc>
                <a:spcPct val="90000"/>
              </a:lnSpc>
            </a:pPr>
            <a:r>
              <a:rPr lang="en-US"/>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58292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81601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47755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45824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34667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spTree>
    <p:extLst>
      <p:ext uri="{BB962C8B-B14F-4D97-AF65-F5344CB8AC3E}">
        <p14:creationId xmlns:p14="http://schemas.microsoft.com/office/powerpoint/2010/main" val="308422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841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1_Ico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34E5524-78AC-244F-AF96-DEBF0084A028}"/>
              </a:ext>
            </a:extLst>
          </p:cNvPr>
          <p:cNvSpPr/>
          <p:nvPr userDrawn="1"/>
        </p:nvSpPr>
        <p:spPr>
          <a:xfrm>
            <a:off x="-1" y="6176103"/>
            <a:ext cx="12188825" cy="6818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a:xfrm>
            <a:off x="227884" y="7861"/>
            <a:ext cx="11533206" cy="381000"/>
          </a:xfrm>
        </p:spPr>
        <p:txBody>
          <a:bodyPr/>
          <a:lstStyle>
            <a:lvl1pPr>
              <a:defRPr sz="1600"/>
            </a:lvl1pPr>
          </a:lstStyle>
          <a:p>
            <a:r>
              <a:rPr lang="en-US"/>
              <a:t>Click to Add One Line Title</a:t>
            </a:r>
          </a:p>
        </p:txBody>
      </p:sp>
      <p:sp>
        <p:nvSpPr>
          <p:cNvPr id="5" name="Picture Placeholder 4">
            <a:extLst>
              <a:ext uri="{FF2B5EF4-FFF2-40B4-BE49-F238E27FC236}">
                <a16:creationId xmlns:a16="http://schemas.microsoft.com/office/drawing/2014/main" id="{7404F795-D564-6149-B9EE-4F39574C62A9}"/>
              </a:ext>
            </a:extLst>
          </p:cNvPr>
          <p:cNvSpPr>
            <a:spLocks noGrp="1"/>
          </p:cNvSpPr>
          <p:nvPr>
            <p:ph type="pic" sz="quarter" idx="11" hasCustomPrompt="1"/>
          </p:nvPr>
        </p:nvSpPr>
        <p:spPr>
          <a:xfrm>
            <a:off x="454634" y="640582"/>
            <a:ext cx="758952" cy="758952"/>
          </a:xfrm>
        </p:spPr>
        <p:txBody>
          <a:bodyPr/>
          <a:lstStyle>
            <a:lvl1pPr algn="ctr">
              <a:defRPr/>
            </a:lvl1pPr>
          </a:lstStyle>
          <a:p>
            <a:r>
              <a:rPr lang="en-US"/>
              <a:t>Icon</a:t>
            </a:r>
          </a:p>
        </p:txBody>
      </p:sp>
      <p:sp>
        <p:nvSpPr>
          <p:cNvPr id="7" name="Text Placeholder 6">
            <a:extLst>
              <a:ext uri="{FF2B5EF4-FFF2-40B4-BE49-F238E27FC236}">
                <a16:creationId xmlns:a16="http://schemas.microsoft.com/office/drawing/2014/main" id="{1230BBA7-A0D1-9B45-9588-AEBB9863C1EA}"/>
              </a:ext>
            </a:extLst>
          </p:cNvPr>
          <p:cNvSpPr>
            <a:spLocks noGrp="1"/>
          </p:cNvSpPr>
          <p:nvPr>
            <p:ph type="body" sz="quarter" idx="12" hasCustomPrompt="1"/>
          </p:nvPr>
        </p:nvSpPr>
        <p:spPr>
          <a:xfrm>
            <a:off x="174891" y="1418700"/>
            <a:ext cx="1318438" cy="381000"/>
          </a:xfrm>
        </p:spPr>
        <p:txBody>
          <a:bodyPr/>
          <a:lstStyle>
            <a:lvl1pPr algn="ctr">
              <a:defRPr sz="1200"/>
            </a:lvl1pPr>
          </a:lstStyle>
          <a:p>
            <a:pPr lvl="0"/>
            <a:r>
              <a:rPr lang="en-US"/>
              <a:t>Icon Name</a:t>
            </a:r>
          </a:p>
        </p:txBody>
      </p:sp>
      <p:sp>
        <p:nvSpPr>
          <p:cNvPr id="66" name="Picture Placeholder 4">
            <a:extLst>
              <a:ext uri="{FF2B5EF4-FFF2-40B4-BE49-F238E27FC236}">
                <a16:creationId xmlns:a16="http://schemas.microsoft.com/office/drawing/2014/main" id="{54644128-3C8A-7143-92B8-968C18A1795F}"/>
              </a:ext>
            </a:extLst>
          </p:cNvPr>
          <p:cNvSpPr>
            <a:spLocks noGrp="1"/>
          </p:cNvSpPr>
          <p:nvPr>
            <p:ph type="pic" sz="quarter" idx="13" hasCustomPrompt="1"/>
          </p:nvPr>
        </p:nvSpPr>
        <p:spPr>
          <a:xfrm>
            <a:off x="1773072" y="640582"/>
            <a:ext cx="758952" cy="758952"/>
          </a:xfrm>
        </p:spPr>
        <p:txBody>
          <a:bodyPr/>
          <a:lstStyle>
            <a:lvl1pPr algn="ctr">
              <a:defRPr/>
            </a:lvl1pPr>
          </a:lstStyle>
          <a:p>
            <a:r>
              <a:rPr lang="en-US"/>
              <a:t>Icon</a:t>
            </a:r>
          </a:p>
        </p:txBody>
      </p:sp>
      <p:sp>
        <p:nvSpPr>
          <p:cNvPr id="67" name="Text Placeholder 6">
            <a:extLst>
              <a:ext uri="{FF2B5EF4-FFF2-40B4-BE49-F238E27FC236}">
                <a16:creationId xmlns:a16="http://schemas.microsoft.com/office/drawing/2014/main" id="{8EB762CF-79E1-7342-8154-A913A9E2D314}"/>
              </a:ext>
            </a:extLst>
          </p:cNvPr>
          <p:cNvSpPr>
            <a:spLocks noGrp="1"/>
          </p:cNvSpPr>
          <p:nvPr>
            <p:ph type="body" sz="quarter" idx="14" hasCustomPrompt="1"/>
          </p:nvPr>
        </p:nvSpPr>
        <p:spPr>
          <a:xfrm>
            <a:off x="1493329" y="1418700"/>
            <a:ext cx="1318438" cy="381000"/>
          </a:xfrm>
        </p:spPr>
        <p:txBody>
          <a:bodyPr/>
          <a:lstStyle>
            <a:lvl1pPr algn="ctr">
              <a:defRPr sz="1200"/>
            </a:lvl1pPr>
          </a:lstStyle>
          <a:p>
            <a:pPr lvl="0"/>
            <a:r>
              <a:rPr lang="en-US"/>
              <a:t>Icon Name</a:t>
            </a:r>
          </a:p>
        </p:txBody>
      </p:sp>
      <p:sp>
        <p:nvSpPr>
          <p:cNvPr id="68" name="Picture Placeholder 4">
            <a:extLst>
              <a:ext uri="{FF2B5EF4-FFF2-40B4-BE49-F238E27FC236}">
                <a16:creationId xmlns:a16="http://schemas.microsoft.com/office/drawing/2014/main" id="{605E5C71-EE1D-7E49-8333-4E6B2C45764B}"/>
              </a:ext>
            </a:extLst>
          </p:cNvPr>
          <p:cNvSpPr>
            <a:spLocks noGrp="1"/>
          </p:cNvSpPr>
          <p:nvPr>
            <p:ph type="pic" sz="quarter" idx="15" hasCustomPrompt="1"/>
          </p:nvPr>
        </p:nvSpPr>
        <p:spPr>
          <a:xfrm>
            <a:off x="3091510" y="640582"/>
            <a:ext cx="758952" cy="758952"/>
          </a:xfrm>
        </p:spPr>
        <p:txBody>
          <a:bodyPr/>
          <a:lstStyle>
            <a:lvl1pPr algn="ctr">
              <a:defRPr/>
            </a:lvl1pPr>
          </a:lstStyle>
          <a:p>
            <a:r>
              <a:rPr lang="en-US"/>
              <a:t>Icon</a:t>
            </a:r>
          </a:p>
        </p:txBody>
      </p:sp>
      <p:sp>
        <p:nvSpPr>
          <p:cNvPr id="69" name="Text Placeholder 6">
            <a:extLst>
              <a:ext uri="{FF2B5EF4-FFF2-40B4-BE49-F238E27FC236}">
                <a16:creationId xmlns:a16="http://schemas.microsoft.com/office/drawing/2014/main" id="{1FB05495-0100-3047-9E6F-708A0F6C8796}"/>
              </a:ext>
            </a:extLst>
          </p:cNvPr>
          <p:cNvSpPr>
            <a:spLocks noGrp="1"/>
          </p:cNvSpPr>
          <p:nvPr>
            <p:ph type="body" sz="quarter" idx="16" hasCustomPrompt="1"/>
          </p:nvPr>
        </p:nvSpPr>
        <p:spPr>
          <a:xfrm>
            <a:off x="2811767" y="1418700"/>
            <a:ext cx="1318438" cy="381000"/>
          </a:xfrm>
        </p:spPr>
        <p:txBody>
          <a:bodyPr/>
          <a:lstStyle>
            <a:lvl1pPr algn="ctr">
              <a:defRPr sz="1200"/>
            </a:lvl1pPr>
          </a:lstStyle>
          <a:p>
            <a:pPr lvl="0"/>
            <a:r>
              <a:rPr lang="en-US"/>
              <a:t>Icon Name</a:t>
            </a:r>
          </a:p>
        </p:txBody>
      </p:sp>
      <p:sp>
        <p:nvSpPr>
          <p:cNvPr id="70" name="Picture Placeholder 4">
            <a:extLst>
              <a:ext uri="{FF2B5EF4-FFF2-40B4-BE49-F238E27FC236}">
                <a16:creationId xmlns:a16="http://schemas.microsoft.com/office/drawing/2014/main" id="{AD35B107-A720-AB46-861E-5F30A3C9E7DA}"/>
              </a:ext>
            </a:extLst>
          </p:cNvPr>
          <p:cNvSpPr>
            <a:spLocks noGrp="1"/>
          </p:cNvSpPr>
          <p:nvPr>
            <p:ph type="pic" sz="quarter" idx="17" hasCustomPrompt="1"/>
          </p:nvPr>
        </p:nvSpPr>
        <p:spPr>
          <a:xfrm>
            <a:off x="4409948" y="640582"/>
            <a:ext cx="758952" cy="758952"/>
          </a:xfrm>
        </p:spPr>
        <p:txBody>
          <a:bodyPr/>
          <a:lstStyle>
            <a:lvl1pPr algn="ctr">
              <a:defRPr/>
            </a:lvl1pPr>
          </a:lstStyle>
          <a:p>
            <a:r>
              <a:rPr lang="en-US"/>
              <a:t>Icon</a:t>
            </a:r>
          </a:p>
        </p:txBody>
      </p:sp>
      <p:sp>
        <p:nvSpPr>
          <p:cNvPr id="71" name="Text Placeholder 6">
            <a:extLst>
              <a:ext uri="{FF2B5EF4-FFF2-40B4-BE49-F238E27FC236}">
                <a16:creationId xmlns:a16="http://schemas.microsoft.com/office/drawing/2014/main" id="{F9F65358-0B08-B74D-9BCE-9DBA6E8A013D}"/>
              </a:ext>
            </a:extLst>
          </p:cNvPr>
          <p:cNvSpPr>
            <a:spLocks noGrp="1"/>
          </p:cNvSpPr>
          <p:nvPr>
            <p:ph type="body" sz="quarter" idx="18" hasCustomPrompt="1"/>
          </p:nvPr>
        </p:nvSpPr>
        <p:spPr>
          <a:xfrm>
            <a:off x="4130205" y="1418700"/>
            <a:ext cx="1318438" cy="381000"/>
          </a:xfrm>
        </p:spPr>
        <p:txBody>
          <a:bodyPr/>
          <a:lstStyle>
            <a:lvl1pPr algn="ctr">
              <a:defRPr sz="1200"/>
            </a:lvl1pPr>
          </a:lstStyle>
          <a:p>
            <a:pPr lvl="0"/>
            <a:r>
              <a:rPr lang="en-US"/>
              <a:t>Icon Name</a:t>
            </a:r>
          </a:p>
        </p:txBody>
      </p:sp>
      <p:sp>
        <p:nvSpPr>
          <p:cNvPr id="72" name="Picture Placeholder 4">
            <a:extLst>
              <a:ext uri="{FF2B5EF4-FFF2-40B4-BE49-F238E27FC236}">
                <a16:creationId xmlns:a16="http://schemas.microsoft.com/office/drawing/2014/main" id="{E3A6E936-75C8-F94A-AF34-2DECD114578A}"/>
              </a:ext>
            </a:extLst>
          </p:cNvPr>
          <p:cNvSpPr>
            <a:spLocks noGrp="1"/>
          </p:cNvSpPr>
          <p:nvPr>
            <p:ph type="pic" sz="quarter" idx="19" hasCustomPrompt="1"/>
          </p:nvPr>
        </p:nvSpPr>
        <p:spPr>
          <a:xfrm>
            <a:off x="5728386" y="640582"/>
            <a:ext cx="758952" cy="758952"/>
          </a:xfrm>
        </p:spPr>
        <p:txBody>
          <a:bodyPr/>
          <a:lstStyle>
            <a:lvl1pPr algn="ctr">
              <a:defRPr/>
            </a:lvl1pPr>
          </a:lstStyle>
          <a:p>
            <a:r>
              <a:rPr lang="en-US"/>
              <a:t>Icon</a:t>
            </a:r>
          </a:p>
        </p:txBody>
      </p:sp>
      <p:sp>
        <p:nvSpPr>
          <p:cNvPr id="73" name="Text Placeholder 6">
            <a:extLst>
              <a:ext uri="{FF2B5EF4-FFF2-40B4-BE49-F238E27FC236}">
                <a16:creationId xmlns:a16="http://schemas.microsoft.com/office/drawing/2014/main" id="{641D1BA3-8905-1B46-A9BE-A0476EB3A9D0}"/>
              </a:ext>
            </a:extLst>
          </p:cNvPr>
          <p:cNvSpPr>
            <a:spLocks noGrp="1"/>
          </p:cNvSpPr>
          <p:nvPr>
            <p:ph type="body" sz="quarter" idx="20" hasCustomPrompt="1"/>
          </p:nvPr>
        </p:nvSpPr>
        <p:spPr>
          <a:xfrm>
            <a:off x="5448643" y="1418700"/>
            <a:ext cx="1318438" cy="381000"/>
          </a:xfrm>
        </p:spPr>
        <p:txBody>
          <a:bodyPr/>
          <a:lstStyle>
            <a:lvl1pPr algn="ctr">
              <a:defRPr sz="1200"/>
            </a:lvl1pPr>
          </a:lstStyle>
          <a:p>
            <a:pPr lvl="0"/>
            <a:r>
              <a:rPr lang="en-US"/>
              <a:t>Icon Name</a:t>
            </a:r>
          </a:p>
        </p:txBody>
      </p:sp>
      <p:sp>
        <p:nvSpPr>
          <p:cNvPr id="74" name="Picture Placeholder 4">
            <a:extLst>
              <a:ext uri="{FF2B5EF4-FFF2-40B4-BE49-F238E27FC236}">
                <a16:creationId xmlns:a16="http://schemas.microsoft.com/office/drawing/2014/main" id="{0F3EA8B1-5989-EB42-B44F-5EE4D8E17C10}"/>
              </a:ext>
            </a:extLst>
          </p:cNvPr>
          <p:cNvSpPr>
            <a:spLocks noGrp="1"/>
          </p:cNvSpPr>
          <p:nvPr>
            <p:ph type="pic" sz="quarter" idx="21" hasCustomPrompt="1"/>
          </p:nvPr>
        </p:nvSpPr>
        <p:spPr>
          <a:xfrm>
            <a:off x="7046824" y="640582"/>
            <a:ext cx="758952" cy="758952"/>
          </a:xfrm>
        </p:spPr>
        <p:txBody>
          <a:bodyPr/>
          <a:lstStyle>
            <a:lvl1pPr algn="ctr">
              <a:defRPr/>
            </a:lvl1pPr>
          </a:lstStyle>
          <a:p>
            <a:r>
              <a:rPr lang="en-US"/>
              <a:t>Icon</a:t>
            </a:r>
          </a:p>
        </p:txBody>
      </p:sp>
      <p:sp>
        <p:nvSpPr>
          <p:cNvPr id="75" name="Text Placeholder 6">
            <a:extLst>
              <a:ext uri="{FF2B5EF4-FFF2-40B4-BE49-F238E27FC236}">
                <a16:creationId xmlns:a16="http://schemas.microsoft.com/office/drawing/2014/main" id="{46CCDF00-A356-9647-9E1B-326AAD9E98B8}"/>
              </a:ext>
            </a:extLst>
          </p:cNvPr>
          <p:cNvSpPr>
            <a:spLocks noGrp="1"/>
          </p:cNvSpPr>
          <p:nvPr>
            <p:ph type="body" sz="quarter" idx="22" hasCustomPrompt="1"/>
          </p:nvPr>
        </p:nvSpPr>
        <p:spPr>
          <a:xfrm>
            <a:off x="6767081" y="1418700"/>
            <a:ext cx="1318438" cy="381000"/>
          </a:xfrm>
        </p:spPr>
        <p:txBody>
          <a:bodyPr/>
          <a:lstStyle>
            <a:lvl1pPr algn="ctr">
              <a:defRPr sz="1200"/>
            </a:lvl1pPr>
          </a:lstStyle>
          <a:p>
            <a:pPr lvl="0"/>
            <a:r>
              <a:rPr lang="en-US"/>
              <a:t>Icon Name</a:t>
            </a:r>
          </a:p>
        </p:txBody>
      </p:sp>
      <p:sp>
        <p:nvSpPr>
          <p:cNvPr id="76" name="Picture Placeholder 4">
            <a:extLst>
              <a:ext uri="{FF2B5EF4-FFF2-40B4-BE49-F238E27FC236}">
                <a16:creationId xmlns:a16="http://schemas.microsoft.com/office/drawing/2014/main" id="{1CEE5099-88B4-4840-9E70-B568E5C82E3F}"/>
              </a:ext>
            </a:extLst>
          </p:cNvPr>
          <p:cNvSpPr>
            <a:spLocks noGrp="1"/>
          </p:cNvSpPr>
          <p:nvPr>
            <p:ph type="pic" sz="quarter" idx="23" hasCustomPrompt="1"/>
          </p:nvPr>
        </p:nvSpPr>
        <p:spPr>
          <a:xfrm>
            <a:off x="8365262" y="640582"/>
            <a:ext cx="758952" cy="758952"/>
          </a:xfrm>
        </p:spPr>
        <p:txBody>
          <a:bodyPr/>
          <a:lstStyle>
            <a:lvl1pPr algn="ctr">
              <a:defRPr/>
            </a:lvl1pPr>
          </a:lstStyle>
          <a:p>
            <a:r>
              <a:rPr lang="en-US"/>
              <a:t>Icon</a:t>
            </a:r>
          </a:p>
        </p:txBody>
      </p:sp>
      <p:sp>
        <p:nvSpPr>
          <p:cNvPr id="77" name="Text Placeholder 6">
            <a:extLst>
              <a:ext uri="{FF2B5EF4-FFF2-40B4-BE49-F238E27FC236}">
                <a16:creationId xmlns:a16="http://schemas.microsoft.com/office/drawing/2014/main" id="{F7AA21BB-4D28-814E-A5D7-2C937CF67644}"/>
              </a:ext>
            </a:extLst>
          </p:cNvPr>
          <p:cNvSpPr>
            <a:spLocks noGrp="1"/>
          </p:cNvSpPr>
          <p:nvPr>
            <p:ph type="body" sz="quarter" idx="24" hasCustomPrompt="1"/>
          </p:nvPr>
        </p:nvSpPr>
        <p:spPr>
          <a:xfrm>
            <a:off x="8085519" y="1418700"/>
            <a:ext cx="1318438" cy="381000"/>
          </a:xfrm>
        </p:spPr>
        <p:txBody>
          <a:bodyPr/>
          <a:lstStyle>
            <a:lvl1pPr algn="ctr">
              <a:defRPr sz="1200"/>
            </a:lvl1pPr>
          </a:lstStyle>
          <a:p>
            <a:pPr lvl="0"/>
            <a:r>
              <a:rPr lang="en-US"/>
              <a:t>Icon Name</a:t>
            </a:r>
          </a:p>
        </p:txBody>
      </p:sp>
      <p:sp>
        <p:nvSpPr>
          <p:cNvPr id="78" name="Picture Placeholder 4">
            <a:extLst>
              <a:ext uri="{FF2B5EF4-FFF2-40B4-BE49-F238E27FC236}">
                <a16:creationId xmlns:a16="http://schemas.microsoft.com/office/drawing/2014/main" id="{244BE72A-E71E-F541-98AF-4E32F940A0A4}"/>
              </a:ext>
            </a:extLst>
          </p:cNvPr>
          <p:cNvSpPr>
            <a:spLocks noGrp="1"/>
          </p:cNvSpPr>
          <p:nvPr>
            <p:ph type="pic" sz="quarter" idx="25" hasCustomPrompt="1"/>
          </p:nvPr>
        </p:nvSpPr>
        <p:spPr>
          <a:xfrm>
            <a:off x="9683700" y="640582"/>
            <a:ext cx="758952" cy="758952"/>
          </a:xfrm>
        </p:spPr>
        <p:txBody>
          <a:bodyPr/>
          <a:lstStyle>
            <a:lvl1pPr algn="ctr">
              <a:defRPr/>
            </a:lvl1pPr>
          </a:lstStyle>
          <a:p>
            <a:r>
              <a:rPr lang="en-US"/>
              <a:t>Icon</a:t>
            </a:r>
          </a:p>
        </p:txBody>
      </p:sp>
      <p:sp>
        <p:nvSpPr>
          <p:cNvPr id="79" name="Text Placeholder 6">
            <a:extLst>
              <a:ext uri="{FF2B5EF4-FFF2-40B4-BE49-F238E27FC236}">
                <a16:creationId xmlns:a16="http://schemas.microsoft.com/office/drawing/2014/main" id="{5F370A63-4B26-1D44-BB49-6A75106A8C25}"/>
              </a:ext>
            </a:extLst>
          </p:cNvPr>
          <p:cNvSpPr>
            <a:spLocks noGrp="1"/>
          </p:cNvSpPr>
          <p:nvPr>
            <p:ph type="body" sz="quarter" idx="26" hasCustomPrompt="1"/>
          </p:nvPr>
        </p:nvSpPr>
        <p:spPr>
          <a:xfrm>
            <a:off x="9403957" y="1418700"/>
            <a:ext cx="1318438" cy="381000"/>
          </a:xfrm>
        </p:spPr>
        <p:txBody>
          <a:bodyPr/>
          <a:lstStyle>
            <a:lvl1pPr algn="ctr">
              <a:defRPr sz="1200"/>
            </a:lvl1pPr>
          </a:lstStyle>
          <a:p>
            <a:pPr lvl="0"/>
            <a:r>
              <a:rPr lang="en-US"/>
              <a:t>Icon Name</a:t>
            </a:r>
          </a:p>
        </p:txBody>
      </p:sp>
      <p:sp>
        <p:nvSpPr>
          <p:cNvPr id="80" name="Picture Placeholder 4">
            <a:extLst>
              <a:ext uri="{FF2B5EF4-FFF2-40B4-BE49-F238E27FC236}">
                <a16:creationId xmlns:a16="http://schemas.microsoft.com/office/drawing/2014/main" id="{20339D24-8351-A343-9D9C-C208E982C3A9}"/>
              </a:ext>
            </a:extLst>
          </p:cNvPr>
          <p:cNvSpPr>
            <a:spLocks noGrp="1"/>
          </p:cNvSpPr>
          <p:nvPr>
            <p:ph type="pic" sz="quarter" idx="27" hasCustomPrompt="1"/>
          </p:nvPr>
        </p:nvSpPr>
        <p:spPr>
          <a:xfrm>
            <a:off x="11002138" y="640582"/>
            <a:ext cx="758952" cy="758952"/>
          </a:xfrm>
        </p:spPr>
        <p:txBody>
          <a:bodyPr/>
          <a:lstStyle>
            <a:lvl1pPr algn="ctr">
              <a:defRPr/>
            </a:lvl1pPr>
          </a:lstStyle>
          <a:p>
            <a:r>
              <a:rPr lang="en-US"/>
              <a:t>Icon</a:t>
            </a:r>
          </a:p>
        </p:txBody>
      </p:sp>
      <p:sp>
        <p:nvSpPr>
          <p:cNvPr id="81" name="Text Placeholder 6">
            <a:extLst>
              <a:ext uri="{FF2B5EF4-FFF2-40B4-BE49-F238E27FC236}">
                <a16:creationId xmlns:a16="http://schemas.microsoft.com/office/drawing/2014/main" id="{A9E3C88A-9FDD-9D40-8AE4-BD2D7CC5FF4F}"/>
              </a:ext>
            </a:extLst>
          </p:cNvPr>
          <p:cNvSpPr>
            <a:spLocks noGrp="1"/>
          </p:cNvSpPr>
          <p:nvPr>
            <p:ph type="body" sz="quarter" idx="28" hasCustomPrompt="1"/>
          </p:nvPr>
        </p:nvSpPr>
        <p:spPr>
          <a:xfrm>
            <a:off x="10722395" y="1418700"/>
            <a:ext cx="1318438" cy="381000"/>
          </a:xfrm>
        </p:spPr>
        <p:txBody>
          <a:bodyPr/>
          <a:lstStyle>
            <a:lvl1pPr algn="ctr">
              <a:defRPr sz="1200"/>
            </a:lvl1pPr>
          </a:lstStyle>
          <a:p>
            <a:pPr lvl="0"/>
            <a:r>
              <a:rPr lang="en-US"/>
              <a:t>Icon Name</a:t>
            </a:r>
          </a:p>
        </p:txBody>
      </p:sp>
      <p:sp>
        <p:nvSpPr>
          <p:cNvPr id="82" name="Picture Placeholder 4">
            <a:extLst>
              <a:ext uri="{FF2B5EF4-FFF2-40B4-BE49-F238E27FC236}">
                <a16:creationId xmlns:a16="http://schemas.microsoft.com/office/drawing/2014/main" id="{68DE7E1A-AA93-EA4B-BA30-050BDDB5615B}"/>
              </a:ext>
            </a:extLst>
          </p:cNvPr>
          <p:cNvSpPr>
            <a:spLocks noGrp="1"/>
          </p:cNvSpPr>
          <p:nvPr>
            <p:ph type="pic" sz="quarter" idx="29" hasCustomPrompt="1"/>
          </p:nvPr>
        </p:nvSpPr>
        <p:spPr>
          <a:xfrm>
            <a:off x="454634" y="1870786"/>
            <a:ext cx="758952" cy="758952"/>
          </a:xfrm>
        </p:spPr>
        <p:txBody>
          <a:bodyPr/>
          <a:lstStyle>
            <a:lvl1pPr algn="ctr">
              <a:defRPr/>
            </a:lvl1pPr>
          </a:lstStyle>
          <a:p>
            <a:r>
              <a:rPr lang="en-US"/>
              <a:t>Icon</a:t>
            </a:r>
          </a:p>
        </p:txBody>
      </p:sp>
      <p:sp>
        <p:nvSpPr>
          <p:cNvPr id="83" name="Text Placeholder 6">
            <a:extLst>
              <a:ext uri="{FF2B5EF4-FFF2-40B4-BE49-F238E27FC236}">
                <a16:creationId xmlns:a16="http://schemas.microsoft.com/office/drawing/2014/main" id="{C54BC865-8E03-1F49-9729-761C75FB9DD0}"/>
              </a:ext>
            </a:extLst>
          </p:cNvPr>
          <p:cNvSpPr>
            <a:spLocks noGrp="1"/>
          </p:cNvSpPr>
          <p:nvPr>
            <p:ph type="body" sz="quarter" idx="30" hasCustomPrompt="1"/>
          </p:nvPr>
        </p:nvSpPr>
        <p:spPr>
          <a:xfrm>
            <a:off x="174891" y="2638965"/>
            <a:ext cx="1318438" cy="381000"/>
          </a:xfrm>
        </p:spPr>
        <p:txBody>
          <a:bodyPr/>
          <a:lstStyle>
            <a:lvl1pPr algn="ctr">
              <a:defRPr sz="1200"/>
            </a:lvl1pPr>
          </a:lstStyle>
          <a:p>
            <a:pPr lvl="0"/>
            <a:r>
              <a:rPr lang="en-US"/>
              <a:t>Icon Name</a:t>
            </a:r>
          </a:p>
        </p:txBody>
      </p:sp>
      <p:sp>
        <p:nvSpPr>
          <p:cNvPr id="84" name="Picture Placeholder 4">
            <a:extLst>
              <a:ext uri="{FF2B5EF4-FFF2-40B4-BE49-F238E27FC236}">
                <a16:creationId xmlns:a16="http://schemas.microsoft.com/office/drawing/2014/main" id="{B59B2E9A-0323-B848-BC28-8EE0F2970B66}"/>
              </a:ext>
            </a:extLst>
          </p:cNvPr>
          <p:cNvSpPr>
            <a:spLocks noGrp="1"/>
          </p:cNvSpPr>
          <p:nvPr>
            <p:ph type="pic" sz="quarter" idx="31" hasCustomPrompt="1"/>
          </p:nvPr>
        </p:nvSpPr>
        <p:spPr>
          <a:xfrm>
            <a:off x="1773072" y="1870786"/>
            <a:ext cx="758952" cy="758952"/>
          </a:xfrm>
        </p:spPr>
        <p:txBody>
          <a:bodyPr/>
          <a:lstStyle>
            <a:lvl1pPr algn="ctr">
              <a:defRPr/>
            </a:lvl1pPr>
          </a:lstStyle>
          <a:p>
            <a:r>
              <a:rPr lang="en-US"/>
              <a:t>Icon</a:t>
            </a:r>
          </a:p>
        </p:txBody>
      </p:sp>
      <p:sp>
        <p:nvSpPr>
          <p:cNvPr id="85" name="Text Placeholder 6">
            <a:extLst>
              <a:ext uri="{FF2B5EF4-FFF2-40B4-BE49-F238E27FC236}">
                <a16:creationId xmlns:a16="http://schemas.microsoft.com/office/drawing/2014/main" id="{76113CB9-BDEB-864D-8097-10E3EC7C5B11}"/>
              </a:ext>
            </a:extLst>
          </p:cNvPr>
          <p:cNvSpPr>
            <a:spLocks noGrp="1"/>
          </p:cNvSpPr>
          <p:nvPr>
            <p:ph type="body" sz="quarter" idx="32" hasCustomPrompt="1"/>
          </p:nvPr>
        </p:nvSpPr>
        <p:spPr>
          <a:xfrm>
            <a:off x="1493329" y="2638965"/>
            <a:ext cx="1318438" cy="381000"/>
          </a:xfrm>
        </p:spPr>
        <p:txBody>
          <a:bodyPr/>
          <a:lstStyle>
            <a:lvl1pPr algn="ctr">
              <a:defRPr sz="1200"/>
            </a:lvl1pPr>
          </a:lstStyle>
          <a:p>
            <a:pPr lvl="0"/>
            <a:r>
              <a:rPr lang="en-US"/>
              <a:t>Icon Name</a:t>
            </a:r>
          </a:p>
        </p:txBody>
      </p:sp>
      <p:sp>
        <p:nvSpPr>
          <p:cNvPr id="86" name="Picture Placeholder 4">
            <a:extLst>
              <a:ext uri="{FF2B5EF4-FFF2-40B4-BE49-F238E27FC236}">
                <a16:creationId xmlns:a16="http://schemas.microsoft.com/office/drawing/2014/main" id="{245C26D1-7405-2149-9D08-B213428AB486}"/>
              </a:ext>
            </a:extLst>
          </p:cNvPr>
          <p:cNvSpPr>
            <a:spLocks noGrp="1"/>
          </p:cNvSpPr>
          <p:nvPr>
            <p:ph type="pic" sz="quarter" idx="33" hasCustomPrompt="1"/>
          </p:nvPr>
        </p:nvSpPr>
        <p:spPr>
          <a:xfrm>
            <a:off x="3091510" y="1870786"/>
            <a:ext cx="758952" cy="758952"/>
          </a:xfrm>
        </p:spPr>
        <p:txBody>
          <a:bodyPr/>
          <a:lstStyle>
            <a:lvl1pPr algn="ctr">
              <a:defRPr/>
            </a:lvl1pPr>
          </a:lstStyle>
          <a:p>
            <a:r>
              <a:rPr lang="en-US"/>
              <a:t>Icon</a:t>
            </a:r>
          </a:p>
        </p:txBody>
      </p:sp>
      <p:sp>
        <p:nvSpPr>
          <p:cNvPr id="87" name="Text Placeholder 6">
            <a:extLst>
              <a:ext uri="{FF2B5EF4-FFF2-40B4-BE49-F238E27FC236}">
                <a16:creationId xmlns:a16="http://schemas.microsoft.com/office/drawing/2014/main" id="{0F7182C0-09A0-9844-8FA7-B2A82684B57D}"/>
              </a:ext>
            </a:extLst>
          </p:cNvPr>
          <p:cNvSpPr>
            <a:spLocks noGrp="1"/>
          </p:cNvSpPr>
          <p:nvPr>
            <p:ph type="body" sz="quarter" idx="34" hasCustomPrompt="1"/>
          </p:nvPr>
        </p:nvSpPr>
        <p:spPr>
          <a:xfrm>
            <a:off x="2811767" y="2638965"/>
            <a:ext cx="1318438" cy="381000"/>
          </a:xfrm>
        </p:spPr>
        <p:txBody>
          <a:bodyPr/>
          <a:lstStyle>
            <a:lvl1pPr algn="ctr">
              <a:defRPr sz="1200"/>
            </a:lvl1pPr>
          </a:lstStyle>
          <a:p>
            <a:pPr lvl="0"/>
            <a:r>
              <a:rPr lang="en-US"/>
              <a:t>Icon Name</a:t>
            </a:r>
          </a:p>
        </p:txBody>
      </p:sp>
      <p:sp>
        <p:nvSpPr>
          <p:cNvPr id="88" name="Picture Placeholder 4">
            <a:extLst>
              <a:ext uri="{FF2B5EF4-FFF2-40B4-BE49-F238E27FC236}">
                <a16:creationId xmlns:a16="http://schemas.microsoft.com/office/drawing/2014/main" id="{F85614B2-03D8-C146-ACFB-69876EE9B2D3}"/>
              </a:ext>
            </a:extLst>
          </p:cNvPr>
          <p:cNvSpPr>
            <a:spLocks noGrp="1"/>
          </p:cNvSpPr>
          <p:nvPr>
            <p:ph type="pic" sz="quarter" idx="35" hasCustomPrompt="1"/>
          </p:nvPr>
        </p:nvSpPr>
        <p:spPr>
          <a:xfrm>
            <a:off x="4409948" y="1870786"/>
            <a:ext cx="758952" cy="758952"/>
          </a:xfrm>
        </p:spPr>
        <p:txBody>
          <a:bodyPr/>
          <a:lstStyle>
            <a:lvl1pPr algn="ctr">
              <a:defRPr/>
            </a:lvl1pPr>
          </a:lstStyle>
          <a:p>
            <a:r>
              <a:rPr lang="en-US"/>
              <a:t>Icon</a:t>
            </a:r>
          </a:p>
        </p:txBody>
      </p:sp>
      <p:sp>
        <p:nvSpPr>
          <p:cNvPr id="89" name="Text Placeholder 6">
            <a:extLst>
              <a:ext uri="{FF2B5EF4-FFF2-40B4-BE49-F238E27FC236}">
                <a16:creationId xmlns:a16="http://schemas.microsoft.com/office/drawing/2014/main" id="{6AF33A2C-D585-6B41-BB75-4E06C8CB82CC}"/>
              </a:ext>
            </a:extLst>
          </p:cNvPr>
          <p:cNvSpPr>
            <a:spLocks noGrp="1"/>
          </p:cNvSpPr>
          <p:nvPr>
            <p:ph type="body" sz="quarter" idx="36" hasCustomPrompt="1"/>
          </p:nvPr>
        </p:nvSpPr>
        <p:spPr>
          <a:xfrm>
            <a:off x="4130205" y="2638965"/>
            <a:ext cx="1318438" cy="381000"/>
          </a:xfrm>
        </p:spPr>
        <p:txBody>
          <a:bodyPr/>
          <a:lstStyle>
            <a:lvl1pPr algn="ctr">
              <a:defRPr sz="1200"/>
            </a:lvl1pPr>
          </a:lstStyle>
          <a:p>
            <a:pPr lvl="0"/>
            <a:r>
              <a:rPr lang="en-US"/>
              <a:t>Icon Name</a:t>
            </a:r>
          </a:p>
        </p:txBody>
      </p:sp>
      <p:sp>
        <p:nvSpPr>
          <p:cNvPr id="90" name="Picture Placeholder 4">
            <a:extLst>
              <a:ext uri="{FF2B5EF4-FFF2-40B4-BE49-F238E27FC236}">
                <a16:creationId xmlns:a16="http://schemas.microsoft.com/office/drawing/2014/main" id="{D5ABB006-F7D2-9B44-8D70-FF31C9F3CCE0}"/>
              </a:ext>
            </a:extLst>
          </p:cNvPr>
          <p:cNvSpPr>
            <a:spLocks noGrp="1"/>
          </p:cNvSpPr>
          <p:nvPr>
            <p:ph type="pic" sz="quarter" idx="37" hasCustomPrompt="1"/>
          </p:nvPr>
        </p:nvSpPr>
        <p:spPr>
          <a:xfrm>
            <a:off x="5728386" y="1870786"/>
            <a:ext cx="758952" cy="758952"/>
          </a:xfrm>
        </p:spPr>
        <p:txBody>
          <a:bodyPr/>
          <a:lstStyle>
            <a:lvl1pPr algn="ctr">
              <a:defRPr/>
            </a:lvl1pPr>
          </a:lstStyle>
          <a:p>
            <a:r>
              <a:rPr lang="en-US"/>
              <a:t>Icon</a:t>
            </a:r>
          </a:p>
        </p:txBody>
      </p:sp>
      <p:sp>
        <p:nvSpPr>
          <p:cNvPr id="91" name="Text Placeholder 6">
            <a:extLst>
              <a:ext uri="{FF2B5EF4-FFF2-40B4-BE49-F238E27FC236}">
                <a16:creationId xmlns:a16="http://schemas.microsoft.com/office/drawing/2014/main" id="{F91844AE-AFBA-FA4D-970F-C49CB4B32D93}"/>
              </a:ext>
            </a:extLst>
          </p:cNvPr>
          <p:cNvSpPr>
            <a:spLocks noGrp="1"/>
          </p:cNvSpPr>
          <p:nvPr>
            <p:ph type="body" sz="quarter" idx="38" hasCustomPrompt="1"/>
          </p:nvPr>
        </p:nvSpPr>
        <p:spPr>
          <a:xfrm>
            <a:off x="5448643" y="2638965"/>
            <a:ext cx="1318438" cy="381000"/>
          </a:xfrm>
        </p:spPr>
        <p:txBody>
          <a:bodyPr/>
          <a:lstStyle>
            <a:lvl1pPr algn="ctr">
              <a:defRPr sz="1200"/>
            </a:lvl1pPr>
          </a:lstStyle>
          <a:p>
            <a:pPr lvl="0"/>
            <a:r>
              <a:rPr lang="en-US"/>
              <a:t>Icon Name</a:t>
            </a:r>
          </a:p>
        </p:txBody>
      </p:sp>
      <p:sp>
        <p:nvSpPr>
          <p:cNvPr id="92" name="Picture Placeholder 4">
            <a:extLst>
              <a:ext uri="{FF2B5EF4-FFF2-40B4-BE49-F238E27FC236}">
                <a16:creationId xmlns:a16="http://schemas.microsoft.com/office/drawing/2014/main" id="{9869D318-4529-2F45-ABD0-53F9E41480BA}"/>
              </a:ext>
            </a:extLst>
          </p:cNvPr>
          <p:cNvSpPr>
            <a:spLocks noGrp="1"/>
          </p:cNvSpPr>
          <p:nvPr>
            <p:ph type="pic" sz="quarter" idx="39" hasCustomPrompt="1"/>
          </p:nvPr>
        </p:nvSpPr>
        <p:spPr>
          <a:xfrm>
            <a:off x="7046824" y="1870786"/>
            <a:ext cx="758952" cy="758952"/>
          </a:xfrm>
        </p:spPr>
        <p:txBody>
          <a:bodyPr/>
          <a:lstStyle>
            <a:lvl1pPr algn="ctr">
              <a:defRPr/>
            </a:lvl1pPr>
          </a:lstStyle>
          <a:p>
            <a:r>
              <a:rPr lang="en-US"/>
              <a:t>Icon</a:t>
            </a:r>
          </a:p>
        </p:txBody>
      </p:sp>
      <p:sp>
        <p:nvSpPr>
          <p:cNvPr id="93" name="Text Placeholder 6">
            <a:extLst>
              <a:ext uri="{FF2B5EF4-FFF2-40B4-BE49-F238E27FC236}">
                <a16:creationId xmlns:a16="http://schemas.microsoft.com/office/drawing/2014/main" id="{3BAEA385-F636-F544-8BB9-2B4C9B1ECE9A}"/>
              </a:ext>
            </a:extLst>
          </p:cNvPr>
          <p:cNvSpPr>
            <a:spLocks noGrp="1"/>
          </p:cNvSpPr>
          <p:nvPr>
            <p:ph type="body" sz="quarter" idx="40" hasCustomPrompt="1"/>
          </p:nvPr>
        </p:nvSpPr>
        <p:spPr>
          <a:xfrm>
            <a:off x="6767081" y="2638965"/>
            <a:ext cx="1318438" cy="381000"/>
          </a:xfrm>
        </p:spPr>
        <p:txBody>
          <a:bodyPr/>
          <a:lstStyle>
            <a:lvl1pPr algn="ctr">
              <a:defRPr sz="1200"/>
            </a:lvl1pPr>
          </a:lstStyle>
          <a:p>
            <a:pPr lvl="0"/>
            <a:r>
              <a:rPr lang="en-US"/>
              <a:t>Icon Name</a:t>
            </a:r>
          </a:p>
        </p:txBody>
      </p:sp>
      <p:sp>
        <p:nvSpPr>
          <p:cNvPr id="94" name="Picture Placeholder 4">
            <a:extLst>
              <a:ext uri="{FF2B5EF4-FFF2-40B4-BE49-F238E27FC236}">
                <a16:creationId xmlns:a16="http://schemas.microsoft.com/office/drawing/2014/main" id="{76553E10-1079-A949-BDD0-3CC797DD2915}"/>
              </a:ext>
            </a:extLst>
          </p:cNvPr>
          <p:cNvSpPr>
            <a:spLocks noGrp="1"/>
          </p:cNvSpPr>
          <p:nvPr>
            <p:ph type="pic" sz="quarter" idx="41" hasCustomPrompt="1"/>
          </p:nvPr>
        </p:nvSpPr>
        <p:spPr>
          <a:xfrm>
            <a:off x="8365262" y="1870786"/>
            <a:ext cx="758952" cy="758952"/>
          </a:xfrm>
        </p:spPr>
        <p:txBody>
          <a:bodyPr/>
          <a:lstStyle>
            <a:lvl1pPr algn="ctr">
              <a:defRPr/>
            </a:lvl1pPr>
          </a:lstStyle>
          <a:p>
            <a:r>
              <a:rPr lang="en-US"/>
              <a:t>Icon</a:t>
            </a:r>
          </a:p>
        </p:txBody>
      </p:sp>
      <p:sp>
        <p:nvSpPr>
          <p:cNvPr id="95" name="Text Placeholder 6">
            <a:extLst>
              <a:ext uri="{FF2B5EF4-FFF2-40B4-BE49-F238E27FC236}">
                <a16:creationId xmlns:a16="http://schemas.microsoft.com/office/drawing/2014/main" id="{577F65BF-C869-AB43-8DCE-9CE8910618D3}"/>
              </a:ext>
            </a:extLst>
          </p:cNvPr>
          <p:cNvSpPr>
            <a:spLocks noGrp="1"/>
          </p:cNvSpPr>
          <p:nvPr>
            <p:ph type="body" sz="quarter" idx="42" hasCustomPrompt="1"/>
          </p:nvPr>
        </p:nvSpPr>
        <p:spPr>
          <a:xfrm>
            <a:off x="8085519" y="2638965"/>
            <a:ext cx="1318438" cy="381000"/>
          </a:xfrm>
        </p:spPr>
        <p:txBody>
          <a:bodyPr/>
          <a:lstStyle>
            <a:lvl1pPr algn="ctr">
              <a:defRPr sz="1200"/>
            </a:lvl1pPr>
          </a:lstStyle>
          <a:p>
            <a:pPr lvl="0"/>
            <a:r>
              <a:rPr lang="en-US"/>
              <a:t>Icon Name</a:t>
            </a:r>
          </a:p>
        </p:txBody>
      </p:sp>
      <p:sp>
        <p:nvSpPr>
          <p:cNvPr id="96" name="Picture Placeholder 4">
            <a:extLst>
              <a:ext uri="{FF2B5EF4-FFF2-40B4-BE49-F238E27FC236}">
                <a16:creationId xmlns:a16="http://schemas.microsoft.com/office/drawing/2014/main" id="{C3B7E785-F1A2-E448-9E5C-E7062B7481DC}"/>
              </a:ext>
            </a:extLst>
          </p:cNvPr>
          <p:cNvSpPr>
            <a:spLocks noGrp="1"/>
          </p:cNvSpPr>
          <p:nvPr>
            <p:ph type="pic" sz="quarter" idx="43" hasCustomPrompt="1"/>
          </p:nvPr>
        </p:nvSpPr>
        <p:spPr>
          <a:xfrm>
            <a:off x="9683700" y="1870786"/>
            <a:ext cx="758952" cy="758952"/>
          </a:xfrm>
        </p:spPr>
        <p:txBody>
          <a:bodyPr/>
          <a:lstStyle>
            <a:lvl1pPr algn="ctr">
              <a:defRPr/>
            </a:lvl1pPr>
          </a:lstStyle>
          <a:p>
            <a:r>
              <a:rPr lang="en-US"/>
              <a:t>Icon</a:t>
            </a:r>
          </a:p>
        </p:txBody>
      </p:sp>
      <p:sp>
        <p:nvSpPr>
          <p:cNvPr id="97" name="Text Placeholder 6">
            <a:extLst>
              <a:ext uri="{FF2B5EF4-FFF2-40B4-BE49-F238E27FC236}">
                <a16:creationId xmlns:a16="http://schemas.microsoft.com/office/drawing/2014/main" id="{B2B1F18E-2787-E64E-8122-DD0628A8E03C}"/>
              </a:ext>
            </a:extLst>
          </p:cNvPr>
          <p:cNvSpPr>
            <a:spLocks noGrp="1"/>
          </p:cNvSpPr>
          <p:nvPr>
            <p:ph type="body" sz="quarter" idx="44" hasCustomPrompt="1"/>
          </p:nvPr>
        </p:nvSpPr>
        <p:spPr>
          <a:xfrm>
            <a:off x="9403957" y="2638965"/>
            <a:ext cx="1318438" cy="381000"/>
          </a:xfrm>
        </p:spPr>
        <p:txBody>
          <a:bodyPr/>
          <a:lstStyle>
            <a:lvl1pPr algn="ctr">
              <a:defRPr sz="1200"/>
            </a:lvl1pPr>
          </a:lstStyle>
          <a:p>
            <a:pPr lvl="0"/>
            <a:r>
              <a:rPr lang="en-US"/>
              <a:t>Icon Name</a:t>
            </a:r>
          </a:p>
        </p:txBody>
      </p:sp>
      <p:sp>
        <p:nvSpPr>
          <p:cNvPr id="98" name="Picture Placeholder 4">
            <a:extLst>
              <a:ext uri="{FF2B5EF4-FFF2-40B4-BE49-F238E27FC236}">
                <a16:creationId xmlns:a16="http://schemas.microsoft.com/office/drawing/2014/main" id="{AFAC5771-FD0A-A845-9FC4-47B224E167DD}"/>
              </a:ext>
            </a:extLst>
          </p:cNvPr>
          <p:cNvSpPr>
            <a:spLocks noGrp="1"/>
          </p:cNvSpPr>
          <p:nvPr>
            <p:ph type="pic" sz="quarter" idx="45" hasCustomPrompt="1"/>
          </p:nvPr>
        </p:nvSpPr>
        <p:spPr>
          <a:xfrm>
            <a:off x="11002138" y="1870786"/>
            <a:ext cx="758952" cy="758952"/>
          </a:xfrm>
        </p:spPr>
        <p:txBody>
          <a:bodyPr/>
          <a:lstStyle>
            <a:lvl1pPr algn="ctr">
              <a:defRPr/>
            </a:lvl1pPr>
          </a:lstStyle>
          <a:p>
            <a:r>
              <a:rPr lang="en-US"/>
              <a:t>Icon</a:t>
            </a:r>
          </a:p>
        </p:txBody>
      </p:sp>
      <p:sp>
        <p:nvSpPr>
          <p:cNvPr id="99" name="Text Placeholder 6">
            <a:extLst>
              <a:ext uri="{FF2B5EF4-FFF2-40B4-BE49-F238E27FC236}">
                <a16:creationId xmlns:a16="http://schemas.microsoft.com/office/drawing/2014/main" id="{7D3BB9DA-8310-974F-B80D-C3B2048DEE5E}"/>
              </a:ext>
            </a:extLst>
          </p:cNvPr>
          <p:cNvSpPr>
            <a:spLocks noGrp="1"/>
          </p:cNvSpPr>
          <p:nvPr>
            <p:ph type="body" sz="quarter" idx="46" hasCustomPrompt="1"/>
          </p:nvPr>
        </p:nvSpPr>
        <p:spPr>
          <a:xfrm>
            <a:off x="10722395" y="2638965"/>
            <a:ext cx="1318438" cy="381000"/>
          </a:xfrm>
        </p:spPr>
        <p:txBody>
          <a:bodyPr/>
          <a:lstStyle>
            <a:lvl1pPr algn="ctr">
              <a:defRPr sz="1200"/>
            </a:lvl1pPr>
          </a:lstStyle>
          <a:p>
            <a:pPr lvl="0"/>
            <a:r>
              <a:rPr lang="en-US"/>
              <a:t>Icon Name</a:t>
            </a:r>
          </a:p>
        </p:txBody>
      </p:sp>
      <p:sp>
        <p:nvSpPr>
          <p:cNvPr id="100" name="Picture Placeholder 4">
            <a:extLst>
              <a:ext uri="{FF2B5EF4-FFF2-40B4-BE49-F238E27FC236}">
                <a16:creationId xmlns:a16="http://schemas.microsoft.com/office/drawing/2014/main" id="{DBA5C4E5-4C8C-9840-AB90-1157BF426F2A}"/>
              </a:ext>
            </a:extLst>
          </p:cNvPr>
          <p:cNvSpPr>
            <a:spLocks noGrp="1"/>
          </p:cNvSpPr>
          <p:nvPr>
            <p:ph type="pic" sz="quarter" idx="47" hasCustomPrompt="1"/>
          </p:nvPr>
        </p:nvSpPr>
        <p:spPr>
          <a:xfrm>
            <a:off x="454634" y="3100990"/>
            <a:ext cx="758952" cy="758952"/>
          </a:xfrm>
        </p:spPr>
        <p:txBody>
          <a:bodyPr/>
          <a:lstStyle>
            <a:lvl1pPr algn="ctr">
              <a:defRPr/>
            </a:lvl1pPr>
          </a:lstStyle>
          <a:p>
            <a:r>
              <a:rPr lang="en-US"/>
              <a:t>Icon</a:t>
            </a:r>
          </a:p>
        </p:txBody>
      </p:sp>
      <p:sp>
        <p:nvSpPr>
          <p:cNvPr id="101" name="Text Placeholder 6">
            <a:extLst>
              <a:ext uri="{FF2B5EF4-FFF2-40B4-BE49-F238E27FC236}">
                <a16:creationId xmlns:a16="http://schemas.microsoft.com/office/drawing/2014/main" id="{879D9603-0A95-5946-AA68-541198826897}"/>
              </a:ext>
            </a:extLst>
          </p:cNvPr>
          <p:cNvSpPr>
            <a:spLocks noGrp="1"/>
          </p:cNvSpPr>
          <p:nvPr>
            <p:ph type="body" sz="quarter" idx="48" hasCustomPrompt="1"/>
          </p:nvPr>
        </p:nvSpPr>
        <p:spPr>
          <a:xfrm>
            <a:off x="174891" y="3879108"/>
            <a:ext cx="1318438" cy="381000"/>
          </a:xfrm>
        </p:spPr>
        <p:txBody>
          <a:bodyPr/>
          <a:lstStyle>
            <a:lvl1pPr algn="ctr">
              <a:defRPr sz="1200"/>
            </a:lvl1pPr>
          </a:lstStyle>
          <a:p>
            <a:pPr lvl="0"/>
            <a:r>
              <a:rPr lang="en-US"/>
              <a:t>Icon Name</a:t>
            </a:r>
          </a:p>
        </p:txBody>
      </p:sp>
      <p:sp>
        <p:nvSpPr>
          <p:cNvPr id="102" name="Picture Placeholder 4">
            <a:extLst>
              <a:ext uri="{FF2B5EF4-FFF2-40B4-BE49-F238E27FC236}">
                <a16:creationId xmlns:a16="http://schemas.microsoft.com/office/drawing/2014/main" id="{417881EE-A663-D24B-B3C1-B121C19828B3}"/>
              </a:ext>
            </a:extLst>
          </p:cNvPr>
          <p:cNvSpPr>
            <a:spLocks noGrp="1"/>
          </p:cNvSpPr>
          <p:nvPr>
            <p:ph type="pic" sz="quarter" idx="49" hasCustomPrompt="1"/>
          </p:nvPr>
        </p:nvSpPr>
        <p:spPr>
          <a:xfrm>
            <a:off x="1773072" y="3100990"/>
            <a:ext cx="758952" cy="758952"/>
          </a:xfrm>
        </p:spPr>
        <p:txBody>
          <a:bodyPr/>
          <a:lstStyle>
            <a:lvl1pPr algn="ctr">
              <a:defRPr/>
            </a:lvl1pPr>
          </a:lstStyle>
          <a:p>
            <a:r>
              <a:rPr lang="en-US"/>
              <a:t>Icon</a:t>
            </a:r>
          </a:p>
        </p:txBody>
      </p:sp>
      <p:sp>
        <p:nvSpPr>
          <p:cNvPr id="103" name="Text Placeholder 6">
            <a:extLst>
              <a:ext uri="{FF2B5EF4-FFF2-40B4-BE49-F238E27FC236}">
                <a16:creationId xmlns:a16="http://schemas.microsoft.com/office/drawing/2014/main" id="{679A0612-9E82-AF4D-9C90-B0CE1CA55BBA}"/>
              </a:ext>
            </a:extLst>
          </p:cNvPr>
          <p:cNvSpPr>
            <a:spLocks noGrp="1"/>
          </p:cNvSpPr>
          <p:nvPr>
            <p:ph type="body" sz="quarter" idx="50" hasCustomPrompt="1"/>
          </p:nvPr>
        </p:nvSpPr>
        <p:spPr>
          <a:xfrm>
            <a:off x="1493329" y="3879108"/>
            <a:ext cx="1318438" cy="381000"/>
          </a:xfrm>
        </p:spPr>
        <p:txBody>
          <a:bodyPr/>
          <a:lstStyle>
            <a:lvl1pPr algn="ctr">
              <a:defRPr sz="1200"/>
            </a:lvl1pPr>
          </a:lstStyle>
          <a:p>
            <a:pPr lvl="0"/>
            <a:r>
              <a:rPr lang="en-US"/>
              <a:t>Icon Name</a:t>
            </a:r>
          </a:p>
        </p:txBody>
      </p:sp>
      <p:sp>
        <p:nvSpPr>
          <p:cNvPr id="104" name="Picture Placeholder 4">
            <a:extLst>
              <a:ext uri="{FF2B5EF4-FFF2-40B4-BE49-F238E27FC236}">
                <a16:creationId xmlns:a16="http://schemas.microsoft.com/office/drawing/2014/main" id="{259096E4-8949-1D48-8C07-BD9F0CA9C66A}"/>
              </a:ext>
            </a:extLst>
          </p:cNvPr>
          <p:cNvSpPr>
            <a:spLocks noGrp="1"/>
          </p:cNvSpPr>
          <p:nvPr>
            <p:ph type="pic" sz="quarter" idx="51" hasCustomPrompt="1"/>
          </p:nvPr>
        </p:nvSpPr>
        <p:spPr>
          <a:xfrm>
            <a:off x="3091510" y="3100990"/>
            <a:ext cx="758952" cy="758952"/>
          </a:xfrm>
        </p:spPr>
        <p:txBody>
          <a:bodyPr/>
          <a:lstStyle>
            <a:lvl1pPr algn="ctr">
              <a:defRPr/>
            </a:lvl1pPr>
          </a:lstStyle>
          <a:p>
            <a:r>
              <a:rPr lang="en-US"/>
              <a:t>Icon</a:t>
            </a:r>
          </a:p>
        </p:txBody>
      </p:sp>
      <p:sp>
        <p:nvSpPr>
          <p:cNvPr id="105" name="Text Placeholder 6">
            <a:extLst>
              <a:ext uri="{FF2B5EF4-FFF2-40B4-BE49-F238E27FC236}">
                <a16:creationId xmlns:a16="http://schemas.microsoft.com/office/drawing/2014/main" id="{13D790D2-EBE9-8F48-910F-10E08DD76E34}"/>
              </a:ext>
            </a:extLst>
          </p:cNvPr>
          <p:cNvSpPr>
            <a:spLocks noGrp="1"/>
          </p:cNvSpPr>
          <p:nvPr>
            <p:ph type="body" sz="quarter" idx="52" hasCustomPrompt="1"/>
          </p:nvPr>
        </p:nvSpPr>
        <p:spPr>
          <a:xfrm>
            <a:off x="2811767" y="3879108"/>
            <a:ext cx="1318438" cy="381000"/>
          </a:xfrm>
        </p:spPr>
        <p:txBody>
          <a:bodyPr/>
          <a:lstStyle>
            <a:lvl1pPr algn="ctr">
              <a:defRPr sz="1200"/>
            </a:lvl1pPr>
          </a:lstStyle>
          <a:p>
            <a:pPr lvl="0"/>
            <a:r>
              <a:rPr lang="en-US"/>
              <a:t>Icon Name</a:t>
            </a:r>
          </a:p>
        </p:txBody>
      </p:sp>
      <p:sp>
        <p:nvSpPr>
          <p:cNvPr id="106" name="Picture Placeholder 4">
            <a:extLst>
              <a:ext uri="{FF2B5EF4-FFF2-40B4-BE49-F238E27FC236}">
                <a16:creationId xmlns:a16="http://schemas.microsoft.com/office/drawing/2014/main" id="{F7C24192-2CF1-0149-9A75-D39B3F1CD549}"/>
              </a:ext>
            </a:extLst>
          </p:cNvPr>
          <p:cNvSpPr>
            <a:spLocks noGrp="1"/>
          </p:cNvSpPr>
          <p:nvPr>
            <p:ph type="pic" sz="quarter" idx="53" hasCustomPrompt="1"/>
          </p:nvPr>
        </p:nvSpPr>
        <p:spPr>
          <a:xfrm>
            <a:off x="4409948" y="3100990"/>
            <a:ext cx="758952" cy="758952"/>
          </a:xfrm>
        </p:spPr>
        <p:txBody>
          <a:bodyPr/>
          <a:lstStyle>
            <a:lvl1pPr algn="ctr">
              <a:defRPr/>
            </a:lvl1pPr>
          </a:lstStyle>
          <a:p>
            <a:r>
              <a:rPr lang="en-US"/>
              <a:t>Icon</a:t>
            </a:r>
          </a:p>
        </p:txBody>
      </p:sp>
      <p:sp>
        <p:nvSpPr>
          <p:cNvPr id="107" name="Text Placeholder 6">
            <a:extLst>
              <a:ext uri="{FF2B5EF4-FFF2-40B4-BE49-F238E27FC236}">
                <a16:creationId xmlns:a16="http://schemas.microsoft.com/office/drawing/2014/main" id="{6EB62278-04BA-2A43-96B8-4CEA4FB1F8E2}"/>
              </a:ext>
            </a:extLst>
          </p:cNvPr>
          <p:cNvSpPr>
            <a:spLocks noGrp="1"/>
          </p:cNvSpPr>
          <p:nvPr>
            <p:ph type="body" sz="quarter" idx="54" hasCustomPrompt="1"/>
          </p:nvPr>
        </p:nvSpPr>
        <p:spPr>
          <a:xfrm>
            <a:off x="4130205" y="3879108"/>
            <a:ext cx="1318438" cy="381000"/>
          </a:xfrm>
        </p:spPr>
        <p:txBody>
          <a:bodyPr/>
          <a:lstStyle>
            <a:lvl1pPr algn="ctr">
              <a:defRPr sz="1200"/>
            </a:lvl1pPr>
          </a:lstStyle>
          <a:p>
            <a:pPr lvl="0"/>
            <a:r>
              <a:rPr lang="en-US"/>
              <a:t>Icon Name</a:t>
            </a:r>
          </a:p>
        </p:txBody>
      </p:sp>
      <p:sp>
        <p:nvSpPr>
          <p:cNvPr id="108" name="Picture Placeholder 4">
            <a:extLst>
              <a:ext uri="{FF2B5EF4-FFF2-40B4-BE49-F238E27FC236}">
                <a16:creationId xmlns:a16="http://schemas.microsoft.com/office/drawing/2014/main" id="{1438AD64-C76A-FD4C-865A-686E9868AD40}"/>
              </a:ext>
            </a:extLst>
          </p:cNvPr>
          <p:cNvSpPr>
            <a:spLocks noGrp="1"/>
          </p:cNvSpPr>
          <p:nvPr>
            <p:ph type="pic" sz="quarter" idx="55" hasCustomPrompt="1"/>
          </p:nvPr>
        </p:nvSpPr>
        <p:spPr>
          <a:xfrm>
            <a:off x="5728386" y="3100990"/>
            <a:ext cx="758952" cy="758952"/>
          </a:xfrm>
        </p:spPr>
        <p:txBody>
          <a:bodyPr/>
          <a:lstStyle>
            <a:lvl1pPr algn="ctr">
              <a:defRPr/>
            </a:lvl1pPr>
          </a:lstStyle>
          <a:p>
            <a:r>
              <a:rPr lang="en-US"/>
              <a:t>Icon</a:t>
            </a:r>
          </a:p>
        </p:txBody>
      </p:sp>
      <p:sp>
        <p:nvSpPr>
          <p:cNvPr id="109" name="Text Placeholder 6">
            <a:extLst>
              <a:ext uri="{FF2B5EF4-FFF2-40B4-BE49-F238E27FC236}">
                <a16:creationId xmlns:a16="http://schemas.microsoft.com/office/drawing/2014/main" id="{08EBFA3D-3A70-034D-955C-1F61DDB42FB7}"/>
              </a:ext>
            </a:extLst>
          </p:cNvPr>
          <p:cNvSpPr>
            <a:spLocks noGrp="1"/>
          </p:cNvSpPr>
          <p:nvPr>
            <p:ph type="body" sz="quarter" idx="56" hasCustomPrompt="1"/>
          </p:nvPr>
        </p:nvSpPr>
        <p:spPr>
          <a:xfrm>
            <a:off x="5448643" y="3879108"/>
            <a:ext cx="1318438" cy="381000"/>
          </a:xfrm>
        </p:spPr>
        <p:txBody>
          <a:bodyPr/>
          <a:lstStyle>
            <a:lvl1pPr algn="ctr">
              <a:defRPr sz="1200"/>
            </a:lvl1pPr>
          </a:lstStyle>
          <a:p>
            <a:pPr lvl="0"/>
            <a:r>
              <a:rPr lang="en-US"/>
              <a:t>Icon Name</a:t>
            </a:r>
          </a:p>
        </p:txBody>
      </p:sp>
      <p:sp>
        <p:nvSpPr>
          <p:cNvPr id="110" name="Picture Placeholder 4">
            <a:extLst>
              <a:ext uri="{FF2B5EF4-FFF2-40B4-BE49-F238E27FC236}">
                <a16:creationId xmlns:a16="http://schemas.microsoft.com/office/drawing/2014/main" id="{3784A833-90B7-B544-88C0-B63DD0B500C5}"/>
              </a:ext>
            </a:extLst>
          </p:cNvPr>
          <p:cNvSpPr>
            <a:spLocks noGrp="1"/>
          </p:cNvSpPr>
          <p:nvPr>
            <p:ph type="pic" sz="quarter" idx="57" hasCustomPrompt="1"/>
          </p:nvPr>
        </p:nvSpPr>
        <p:spPr>
          <a:xfrm>
            <a:off x="7046824" y="3100990"/>
            <a:ext cx="758952" cy="758952"/>
          </a:xfrm>
        </p:spPr>
        <p:txBody>
          <a:bodyPr/>
          <a:lstStyle>
            <a:lvl1pPr algn="ctr">
              <a:defRPr/>
            </a:lvl1pPr>
          </a:lstStyle>
          <a:p>
            <a:r>
              <a:rPr lang="en-US"/>
              <a:t>Icon</a:t>
            </a:r>
          </a:p>
        </p:txBody>
      </p:sp>
      <p:sp>
        <p:nvSpPr>
          <p:cNvPr id="111" name="Text Placeholder 6">
            <a:extLst>
              <a:ext uri="{FF2B5EF4-FFF2-40B4-BE49-F238E27FC236}">
                <a16:creationId xmlns:a16="http://schemas.microsoft.com/office/drawing/2014/main" id="{E6813B13-BCF2-7F40-A6E6-972970DDC40D}"/>
              </a:ext>
            </a:extLst>
          </p:cNvPr>
          <p:cNvSpPr>
            <a:spLocks noGrp="1"/>
          </p:cNvSpPr>
          <p:nvPr>
            <p:ph type="body" sz="quarter" idx="58" hasCustomPrompt="1"/>
          </p:nvPr>
        </p:nvSpPr>
        <p:spPr>
          <a:xfrm>
            <a:off x="6767081" y="3879108"/>
            <a:ext cx="1318438" cy="381000"/>
          </a:xfrm>
        </p:spPr>
        <p:txBody>
          <a:bodyPr/>
          <a:lstStyle>
            <a:lvl1pPr algn="ctr">
              <a:defRPr sz="1200"/>
            </a:lvl1pPr>
          </a:lstStyle>
          <a:p>
            <a:pPr lvl="0"/>
            <a:r>
              <a:rPr lang="en-US"/>
              <a:t>Icon Name</a:t>
            </a:r>
          </a:p>
        </p:txBody>
      </p:sp>
      <p:sp>
        <p:nvSpPr>
          <p:cNvPr id="112" name="Picture Placeholder 4">
            <a:extLst>
              <a:ext uri="{FF2B5EF4-FFF2-40B4-BE49-F238E27FC236}">
                <a16:creationId xmlns:a16="http://schemas.microsoft.com/office/drawing/2014/main" id="{CEC62868-E8D7-5647-9AF1-59CF0BF25ACA}"/>
              </a:ext>
            </a:extLst>
          </p:cNvPr>
          <p:cNvSpPr>
            <a:spLocks noGrp="1"/>
          </p:cNvSpPr>
          <p:nvPr>
            <p:ph type="pic" sz="quarter" idx="59" hasCustomPrompt="1"/>
          </p:nvPr>
        </p:nvSpPr>
        <p:spPr>
          <a:xfrm>
            <a:off x="8365262" y="3100990"/>
            <a:ext cx="758952" cy="758952"/>
          </a:xfrm>
        </p:spPr>
        <p:txBody>
          <a:bodyPr/>
          <a:lstStyle>
            <a:lvl1pPr algn="ctr">
              <a:defRPr/>
            </a:lvl1pPr>
          </a:lstStyle>
          <a:p>
            <a:r>
              <a:rPr lang="en-US"/>
              <a:t>Icon</a:t>
            </a:r>
          </a:p>
        </p:txBody>
      </p:sp>
      <p:sp>
        <p:nvSpPr>
          <p:cNvPr id="113" name="Text Placeholder 6">
            <a:extLst>
              <a:ext uri="{FF2B5EF4-FFF2-40B4-BE49-F238E27FC236}">
                <a16:creationId xmlns:a16="http://schemas.microsoft.com/office/drawing/2014/main" id="{EA3B3D5B-99E3-124A-8EE4-6C3BD004E564}"/>
              </a:ext>
            </a:extLst>
          </p:cNvPr>
          <p:cNvSpPr>
            <a:spLocks noGrp="1"/>
          </p:cNvSpPr>
          <p:nvPr>
            <p:ph type="body" sz="quarter" idx="60" hasCustomPrompt="1"/>
          </p:nvPr>
        </p:nvSpPr>
        <p:spPr>
          <a:xfrm>
            <a:off x="8085519" y="3879108"/>
            <a:ext cx="1318438" cy="381000"/>
          </a:xfrm>
        </p:spPr>
        <p:txBody>
          <a:bodyPr/>
          <a:lstStyle>
            <a:lvl1pPr algn="ctr">
              <a:defRPr sz="1200"/>
            </a:lvl1pPr>
          </a:lstStyle>
          <a:p>
            <a:pPr lvl="0"/>
            <a:r>
              <a:rPr lang="en-US"/>
              <a:t>Icon Name</a:t>
            </a:r>
          </a:p>
        </p:txBody>
      </p:sp>
      <p:sp>
        <p:nvSpPr>
          <p:cNvPr id="114" name="Picture Placeholder 4">
            <a:extLst>
              <a:ext uri="{FF2B5EF4-FFF2-40B4-BE49-F238E27FC236}">
                <a16:creationId xmlns:a16="http://schemas.microsoft.com/office/drawing/2014/main" id="{85AAF68C-9C7B-5A40-AAAA-FB299D62521B}"/>
              </a:ext>
            </a:extLst>
          </p:cNvPr>
          <p:cNvSpPr>
            <a:spLocks noGrp="1"/>
          </p:cNvSpPr>
          <p:nvPr>
            <p:ph type="pic" sz="quarter" idx="61" hasCustomPrompt="1"/>
          </p:nvPr>
        </p:nvSpPr>
        <p:spPr>
          <a:xfrm>
            <a:off x="9683700" y="3100990"/>
            <a:ext cx="758952" cy="758952"/>
          </a:xfrm>
        </p:spPr>
        <p:txBody>
          <a:bodyPr/>
          <a:lstStyle>
            <a:lvl1pPr algn="ctr">
              <a:defRPr/>
            </a:lvl1pPr>
          </a:lstStyle>
          <a:p>
            <a:r>
              <a:rPr lang="en-US"/>
              <a:t>Icon</a:t>
            </a:r>
          </a:p>
        </p:txBody>
      </p:sp>
      <p:sp>
        <p:nvSpPr>
          <p:cNvPr id="115" name="Text Placeholder 6">
            <a:extLst>
              <a:ext uri="{FF2B5EF4-FFF2-40B4-BE49-F238E27FC236}">
                <a16:creationId xmlns:a16="http://schemas.microsoft.com/office/drawing/2014/main" id="{D5BA08A6-266F-5A4B-BDDC-451A2D90B485}"/>
              </a:ext>
            </a:extLst>
          </p:cNvPr>
          <p:cNvSpPr>
            <a:spLocks noGrp="1"/>
          </p:cNvSpPr>
          <p:nvPr>
            <p:ph type="body" sz="quarter" idx="62" hasCustomPrompt="1"/>
          </p:nvPr>
        </p:nvSpPr>
        <p:spPr>
          <a:xfrm>
            <a:off x="9403957" y="3879108"/>
            <a:ext cx="1318438" cy="381000"/>
          </a:xfrm>
        </p:spPr>
        <p:txBody>
          <a:bodyPr/>
          <a:lstStyle>
            <a:lvl1pPr algn="ctr">
              <a:defRPr sz="1200"/>
            </a:lvl1pPr>
          </a:lstStyle>
          <a:p>
            <a:pPr lvl="0"/>
            <a:r>
              <a:rPr lang="en-US"/>
              <a:t>Icon Name</a:t>
            </a:r>
          </a:p>
        </p:txBody>
      </p:sp>
      <p:sp>
        <p:nvSpPr>
          <p:cNvPr id="116" name="Picture Placeholder 4">
            <a:extLst>
              <a:ext uri="{FF2B5EF4-FFF2-40B4-BE49-F238E27FC236}">
                <a16:creationId xmlns:a16="http://schemas.microsoft.com/office/drawing/2014/main" id="{B06A964E-8B15-0346-87EA-C87E933188C6}"/>
              </a:ext>
            </a:extLst>
          </p:cNvPr>
          <p:cNvSpPr>
            <a:spLocks noGrp="1"/>
          </p:cNvSpPr>
          <p:nvPr>
            <p:ph type="pic" sz="quarter" idx="63" hasCustomPrompt="1"/>
          </p:nvPr>
        </p:nvSpPr>
        <p:spPr>
          <a:xfrm>
            <a:off x="11002138" y="3100990"/>
            <a:ext cx="758952" cy="758952"/>
          </a:xfrm>
        </p:spPr>
        <p:txBody>
          <a:bodyPr/>
          <a:lstStyle>
            <a:lvl1pPr algn="ctr">
              <a:defRPr/>
            </a:lvl1pPr>
          </a:lstStyle>
          <a:p>
            <a:r>
              <a:rPr lang="en-US"/>
              <a:t>Icon</a:t>
            </a:r>
          </a:p>
        </p:txBody>
      </p:sp>
      <p:sp>
        <p:nvSpPr>
          <p:cNvPr id="117" name="Text Placeholder 6">
            <a:extLst>
              <a:ext uri="{FF2B5EF4-FFF2-40B4-BE49-F238E27FC236}">
                <a16:creationId xmlns:a16="http://schemas.microsoft.com/office/drawing/2014/main" id="{9CAC9B47-A911-D64B-BB26-D8C77EA3CE73}"/>
              </a:ext>
            </a:extLst>
          </p:cNvPr>
          <p:cNvSpPr>
            <a:spLocks noGrp="1"/>
          </p:cNvSpPr>
          <p:nvPr>
            <p:ph type="body" sz="quarter" idx="64" hasCustomPrompt="1"/>
          </p:nvPr>
        </p:nvSpPr>
        <p:spPr>
          <a:xfrm>
            <a:off x="10722395" y="3879108"/>
            <a:ext cx="1318438" cy="381000"/>
          </a:xfrm>
        </p:spPr>
        <p:txBody>
          <a:bodyPr/>
          <a:lstStyle>
            <a:lvl1pPr algn="ctr">
              <a:defRPr sz="1200"/>
            </a:lvl1pPr>
          </a:lstStyle>
          <a:p>
            <a:pPr lvl="0"/>
            <a:r>
              <a:rPr lang="en-US"/>
              <a:t>Icon Name</a:t>
            </a:r>
          </a:p>
        </p:txBody>
      </p:sp>
      <p:sp>
        <p:nvSpPr>
          <p:cNvPr id="118" name="Picture Placeholder 4">
            <a:extLst>
              <a:ext uri="{FF2B5EF4-FFF2-40B4-BE49-F238E27FC236}">
                <a16:creationId xmlns:a16="http://schemas.microsoft.com/office/drawing/2014/main" id="{559585FD-D17C-434A-B5C9-B86E810198CF}"/>
              </a:ext>
            </a:extLst>
          </p:cNvPr>
          <p:cNvSpPr>
            <a:spLocks noGrp="1"/>
          </p:cNvSpPr>
          <p:nvPr>
            <p:ph type="pic" sz="quarter" idx="65" hasCustomPrompt="1"/>
          </p:nvPr>
        </p:nvSpPr>
        <p:spPr>
          <a:xfrm>
            <a:off x="454634" y="4341133"/>
            <a:ext cx="758952" cy="758952"/>
          </a:xfrm>
        </p:spPr>
        <p:txBody>
          <a:bodyPr/>
          <a:lstStyle>
            <a:lvl1pPr algn="ctr">
              <a:defRPr/>
            </a:lvl1pPr>
          </a:lstStyle>
          <a:p>
            <a:r>
              <a:rPr lang="en-US"/>
              <a:t>Icon</a:t>
            </a:r>
          </a:p>
        </p:txBody>
      </p:sp>
      <p:sp>
        <p:nvSpPr>
          <p:cNvPr id="119" name="Text Placeholder 6">
            <a:extLst>
              <a:ext uri="{FF2B5EF4-FFF2-40B4-BE49-F238E27FC236}">
                <a16:creationId xmlns:a16="http://schemas.microsoft.com/office/drawing/2014/main" id="{0646363F-04E7-C34A-944B-0E02878305BE}"/>
              </a:ext>
            </a:extLst>
          </p:cNvPr>
          <p:cNvSpPr>
            <a:spLocks noGrp="1"/>
          </p:cNvSpPr>
          <p:nvPr>
            <p:ph type="body" sz="quarter" idx="66" hasCustomPrompt="1"/>
          </p:nvPr>
        </p:nvSpPr>
        <p:spPr>
          <a:xfrm>
            <a:off x="174891" y="5119251"/>
            <a:ext cx="1318438" cy="381000"/>
          </a:xfrm>
        </p:spPr>
        <p:txBody>
          <a:bodyPr/>
          <a:lstStyle>
            <a:lvl1pPr algn="ctr">
              <a:defRPr sz="1200"/>
            </a:lvl1pPr>
          </a:lstStyle>
          <a:p>
            <a:pPr lvl="0"/>
            <a:r>
              <a:rPr lang="en-US"/>
              <a:t>Icon Name</a:t>
            </a:r>
          </a:p>
        </p:txBody>
      </p:sp>
      <p:sp>
        <p:nvSpPr>
          <p:cNvPr id="120" name="Picture Placeholder 4">
            <a:extLst>
              <a:ext uri="{FF2B5EF4-FFF2-40B4-BE49-F238E27FC236}">
                <a16:creationId xmlns:a16="http://schemas.microsoft.com/office/drawing/2014/main" id="{56B244D0-4617-4A43-A60E-5FE12269FA4A}"/>
              </a:ext>
            </a:extLst>
          </p:cNvPr>
          <p:cNvSpPr>
            <a:spLocks noGrp="1"/>
          </p:cNvSpPr>
          <p:nvPr>
            <p:ph type="pic" sz="quarter" idx="67" hasCustomPrompt="1"/>
          </p:nvPr>
        </p:nvSpPr>
        <p:spPr>
          <a:xfrm>
            <a:off x="1773072" y="4341133"/>
            <a:ext cx="758952" cy="758952"/>
          </a:xfrm>
        </p:spPr>
        <p:txBody>
          <a:bodyPr/>
          <a:lstStyle>
            <a:lvl1pPr algn="ctr">
              <a:defRPr/>
            </a:lvl1pPr>
          </a:lstStyle>
          <a:p>
            <a:r>
              <a:rPr lang="en-US"/>
              <a:t>Icon</a:t>
            </a:r>
          </a:p>
        </p:txBody>
      </p:sp>
      <p:sp>
        <p:nvSpPr>
          <p:cNvPr id="121" name="Text Placeholder 6">
            <a:extLst>
              <a:ext uri="{FF2B5EF4-FFF2-40B4-BE49-F238E27FC236}">
                <a16:creationId xmlns:a16="http://schemas.microsoft.com/office/drawing/2014/main" id="{3FB8E241-134D-8949-A4A1-5931DAF11FF7}"/>
              </a:ext>
            </a:extLst>
          </p:cNvPr>
          <p:cNvSpPr>
            <a:spLocks noGrp="1"/>
          </p:cNvSpPr>
          <p:nvPr>
            <p:ph type="body" sz="quarter" idx="68" hasCustomPrompt="1"/>
          </p:nvPr>
        </p:nvSpPr>
        <p:spPr>
          <a:xfrm>
            <a:off x="1493329" y="5119251"/>
            <a:ext cx="1318438" cy="381000"/>
          </a:xfrm>
        </p:spPr>
        <p:txBody>
          <a:bodyPr/>
          <a:lstStyle>
            <a:lvl1pPr algn="ctr">
              <a:defRPr sz="1200"/>
            </a:lvl1pPr>
          </a:lstStyle>
          <a:p>
            <a:pPr lvl="0"/>
            <a:r>
              <a:rPr lang="en-US"/>
              <a:t>Icon Name</a:t>
            </a:r>
          </a:p>
        </p:txBody>
      </p:sp>
      <p:sp>
        <p:nvSpPr>
          <p:cNvPr id="122" name="Picture Placeholder 4">
            <a:extLst>
              <a:ext uri="{FF2B5EF4-FFF2-40B4-BE49-F238E27FC236}">
                <a16:creationId xmlns:a16="http://schemas.microsoft.com/office/drawing/2014/main" id="{0229033A-DCF5-4B4B-8DB9-5A0FA87C2EBC}"/>
              </a:ext>
            </a:extLst>
          </p:cNvPr>
          <p:cNvSpPr>
            <a:spLocks noGrp="1"/>
          </p:cNvSpPr>
          <p:nvPr>
            <p:ph type="pic" sz="quarter" idx="69" hasCustomPrompt="1"/>
          </p:nvPr>
        </p:nvSpPr>
        <p:spPr>
          <a:xfrm>
            <a:off x="3091510" y="4341133"/>
            <a:ext cx="758952" cy="758952"/>
          </a:xfrm>
        </p:spPr>
        <p:txBody>
          <a:bodyPr/>
          <a:lstStyle>
            <a:lvl1pPr algn="ctr">
              <a:defRPr/>
            </a:lvl1pPr>
          </a:lstStyle>
          <a:p>
            <a:r>
              <a:rPr lang="en-US"/>
              <a:t>Icon</a:t>
            </a:r>
          </a:p>
        </p:txBody>
      </p:sp>
      <p:sp>
        <p:nvSpPr>
          <p:cNvPr id="123" name="Text Placeholder 6">
            <a:extLst>
              <a:ext uri="{FF2B5EF4-FFF2-40B4-BE49-F238E27FC236}">
                <a16:creationId xmlns:a16="http://schemas.microsoft.com/office/drawing/2014/main" id="{7BDD4915-A529-3046-9BCC-609FDC62260B}"/>
              </a:ext>
            </a:extLst>
          </p:cNvPr>
          <p:cNvSpPr>
            <a:spLocks noGrp="1"/>
          </p:cNvSpPr>
          <p:nvPr>
            <p:ph type="body" sz="quarter" idx="70" hasCustomPrompt="1"/>
          </p:nvPr>
        </p:nvSpPr>
        <p:spPr>
          <a:xfrm>
            <a:off x="2811767" y="5119251"/>
            <a:ext cx="1318438" cy="381000"/>
          </a:xfrm>
        </p:spPr>
        <p:txBody>
          <a:bodyPr/>
          <a:lstStyle>
            <a:lvl1pPr algn="ctr">
              <a:defRPr sz="1200"/>
            </a:lvl1pPr>
          </a:lstStyle>
          <a:p>
            <a:pPr lvl="0"/>
            <a:r>
              <a:rPr lang="en-US"/>
              <a:t>Icon Name</a:t>
            </a:r>
          </a:p>
        </p:txBody>
      </p:sp>
      <p:sp>
        <p:nvSpPr>
          <p:cNvPr id="124" name="Picture Placeholder 4">
            <a:extLst>
              <a:ext uri="{FF2B5EF4-FFF2-40B4-BE49-F238E27FC236}">
                <a16:creationId xmlns:a16="http://schemas.microsoft.com/office/drawing/2014/main" id="{088A8EDB-C041-4F41-868F-4C3DF9E26B58}"/>
              </a:ext>
            </a:extLst>
          </p:cNvPr>
          <p:cNvSpPr>
            <a:spLocks noGrp="1"/>
          </p:cNvSpPr>
          <p:nvPr>
            <p:ph type="pic" sz="quarter" idx="71" hasCustomPrompt="1"/>
          </p:nvPr>
        </p:nvSpPr>
        <p:spPr>
          <a:xfrm>
            <a:off x="4409948" y="4341133"/>
            <a:ext cx="758952" cy="758952"/>
          </a:xfrm>
        </p:spPr>
        <p:txBody>
          <a:bodyPr/>
          <a:lstStyle>
            <a:lvl1pPr algn="ctr">
              <a:defRPr/>
            </a:lvl1pPr>
          </a:lstStyle>
          <a:p>
            <a:r>
              <a:rPr lang="en-US"/>
              <a:t>Icon</a:t>
            </a:r>
          </a:p>
        </p:txBody>
      </p:sp>
      <p:sp>
        <p:nvSpPr>
          <p:cNvPr id="125" name="Text Placeholder 6">
            <a:extLst>
              <a:ext uri="{FF2B5EF4-FFF2-40B4-BE49-F238E27FC236}">
                <a16:creationId xmlns:a16="http://schemas.microsoft.com/office/drawing/2014/main" id="{92B1903A-F88C-0F49-BEB0-E2CD0D0E9032}"/>
              </a:ext>
            </a:extLst>
          </p:cNvPr>
          <p:cNvSpPr>
            <a:spLocks noGrp="1"/>
          </p:cNvSpPr>
          <p:nvPr>
            <p:ph type="body" sz="quarter" idx="72" hasCustomPrompt="1"/>
          </p:nvPr>
        </p:nvSpPr>
        <p:spPr>
          <a:xfrm>
            <a:off x="4130205" y="5119251"/>
            <a:ext cx="1318438" cy="381000"/>
          </a:xfrm>
        </p:spPr>
        <p:txBody>
          <a:bodyPr/>
          <a:lstStyle>
            <a:lvl1pPr algn="ctr">
              <a:defRPr sz="1200"/>
            </a:lvl1pPr>
          </a:lstStyle>
          <a:p>
            <a:pPr lvl="0"/>
            <a:r>
              <a:rPr lang="en-US"/>
              <a:t>Icon Name</a:t>
            </a:r>
          </a:p>
        </p:txBody>
      </p:sp>
      <p:sp>
        <p:nvSpPr>
          <p:cNvPr id="126" name="Picture Placeholder 4">
            <a:extLst>
              <a:ext uri="{FF2B5EF4-FFF2-40B4-BE49-F238E27FC236}">
                <a16:creationId xmlns:a16="http://schemas.microsoft.com/office/drawing/2014/main" id="{DD076059-23B4-314C-973C-4C3335660A98}"/>
              </a:ext>
            </a:extLst>
          </p:cNvPr>
          <p:cNvSpPr>
            <a:spLocks noGrp="1"/>
          </p:cNvSpPr>
          <p:nvPr>
            <p:ph type="pic" sz="quarter" idx="73" hasCustomPrompt="1"/>
          </p:nvPr>
        </p:nvSpPr>
        <p:spPr>
          <a:xfrm>
            <a:off x="5728386" y="4341133"/>
            <a:ext cx="758952" cy="758952"/>
          </a:xfrm>
        </p:spPr>
        <p:txBody>
          <a:bodyPr/>
          <a:lstStyle>
            <a:lvl1pPr algn="ctr">
              <a:defRPr/>
            </a:lvl1pPr>
          </a:lstStyle>
          <a:p>
            <a:r>
              <a:rPr lang="en-US"/>
              <a:t>Icon</a:t>
            </a:r>
          </a:p>
        </p:txBody>
      </p:sp>
      <p:sp>
        <p:nvSpPr>
          <p:cNvPr id="127" name="Text Placeholder 6">
            <a:extLst>
              <a:ext uri="{FF2B5EF4-FFF2-40B4-BE49-F238E27FC236}">
                <a16:creationId xmlns:a16="http://schemas.microsoft.com/office/drawing/2014/main" id="{FD2AB173-BB0B-614F-906F-735C48C9DE7D}"/>
              </a:ext>
            </a:extLst>
          </p:cNvPr>
          <p:cNvSpPr>
            <a:spLocks noGrp="1"/>
          </p:cNvSpPr>
          <p:nvPr>
            <p:ph type="body" sz="quarter" idx="74" hasCustomPrompt="1"/>
          </p:nvPr>
        </p:nvSpPr>
        <p:spPr>
          <a:xfrm>
            <a:off x="5448643" y="5119251"/>
            <a:ext cx="1318438" cy="381000"/>
          </a:xfrm>
        </p:spPr>
        <p:txBody>
          <a:bodyPr/>
          <a:lstStyle>
            <a:lvl1pPr algn="ctr">
              <a:defRPr sz="1200"/>
            </a:lvl1pPr>
          </a:lstStyle>
          <a:p>
            <a:pPr lvl="0"/>
            <a:r>
              <a:rPr lang="en-US"/>
              <a:t>Icon Name</a:t>
            </a:r>
          </a:p>
        </p:txBody>
      </p:sp>
      <p:sp>
        <p:nvSpPr>
          <p:cNvPr id="128" name="Picture Placeholder 4">
            <a:extLst>
              <a:ext uri="{FF2B5EF4-FFF2-40B4-BE49-F238E27FC236}">
                <a16:creationId xmlns:a16="http://schemas.microsoft.com/office/drawing/2014/main" id="{537DC889-7027-574C-B273-0747DED0C173}"/>
              </a:ext>
            </a:extLst>
          </p:cNvPr>
          <p:cNvSpPr>
            <a:spLocks noGrp="1"/>
          </p:cNvSpPr>
          <p:nvPr>
            <p:ph type="pic" sz="quarter" idx="75" hasCustomPrompt="1"/>
          </p:nvPr>
        </p:nvSpPr>
        <p:spPr>
          <a:xfrm>
            <a:off x="7046824" y="4341133"/>
            <a:ext cx="758952" cy="758952"/>
          </a:xfrm>
        </p:spPr>
        <p:txBody>
          <a:bodyPr/>
          <a:lstStyle>
            <a:lvl1pPr algn="ctr">
              <a:defRPr/>
            </a:lvl1pPr>
          </a:lstStyle>
          <a:p>
            <a:r>
              <a:rPr lang="en-US"/>
              <a:t>Icon</a:t>
            </a:r>
          </a:p>
        </p:txBody>
      </p:sp>
      <p:sp>
        <p:nvSpPr>
          <p:cNvPr id="129" name="Text Placeholder 6">
            <a:extLst>
              <a:ext uri="{FF2B5EF4-FFF2-40B4-BE49-F238E27FC236}">
                <a16:creationId xmlns:a16="http://schemas.microsoft.com/office/drawing/2014/main" id="{6663BB40-DEC2-B744-B4C0-02058CFBB966}"/>
              </a:ext>
            </a:extLst>
          </p:cNvPr>
          <p:cNvSpPr>
            <a:spLocks noGrp="1"/>
          </p:cNvSpPr>
          <p:nvPr>
            <p:ph type="body" sz="quarter" idx="76" hasCustomPrompt="1"/>
          </p:nvPr>
        </p:nvSpPr>
        <p:spPr>
          <a:xfrm>
            <a:off x="6767081" y="5119251"/>
            <a:ext cx="1318438" cy="381000"/>
          </a:xfrm>
        </p:spPr>
        <p:txBody>
          <a:bodyPr/>
          <a:lstStyle>
            <a:lvl1pPr algn="ctr">
              <a:defRPr sz="1200"/>
            </a:lvl1pPr>
          </a:lstStyle>
          <a:p>
            <a:pPr lvl="0"/>
            <a:r>
              <a:rPr lang="en-US"/>
              <a:t>Icon Name</a:t>
            </a:r>
          </a:p>
        </p:txBody>
      </p:sp>
      <p:sp>
        <p:nvSpPr>
          <p:cNvPr id="130" name="Picture Placeholder 4">
            <a:extLst>
              <a:ext uri="{FF2B5EF4-FFF2-40B4-BE49-F238E27FC236}">
                <a16:creationId xmlns:a16="http://schemas.microsoft.com/office/drawing/2014/main" id="{AC3D051E-77D6-AE4D-9F6D-F26919695F25}"/>
              </a:ext>
            </a:extLst>
          </p:cNvPr>
          <p:cNvSpPr>
            <a:spLocks noGrp="1"/>
          </p:cNvSpPr>
          <p:nvPr>
            <p:ph type="pic" sz="quarter" idx="77" hasCustomPrompt="1"/>
          </p:nvPr>
        </p:nvSpPr>
        <p:spPr>
          <a:xfrm>
            <a:off x="8365262" y="4341133"/>
            <a:ext cx="758952" cy="758952"/>
          </a:xfrm>
        </p:spPr>
        <p:txBody>
          <a:bodyPr/>
          <a:lstStyle>
            <a:lvl1pPr algn="ctr">
              <a:defRPr/>
            </a:lvl1pPr>
          </a:lstStyle>
          <a:p>
            <a:r>
              <a:rPr lang="en-US"/>
              <a:t>Icon</a:t>
            </a:r>
          </a:p>
        </p:txBody>
      </p:sp>
      <p:sp>
        <p:nvSpPr>
          <p:cNvPr id="131" name="Text Placeholder 6">
            <a:extLst>
              <a:ext uri="{FF2B5EF4-FFF2-40B4-BE49-F238E27FC236}">
                <a16:creationId xmlns:a16="http://schemas.microsoft.com/office/drawing/2014/main" id="{2C92C190-13EA-9141-8B0B-2014ABE20B8C}"/>
              </a:ext>
            </a:extLst>
          </p:cNvPr>
          <p:cNvSpPr>
            <a:spLocks noGrp="1"/>
          </p:cNvSpPr>
          <p:nvPr>
            <p:ph type="body" sz="quarter" idx="78" hasCustomPrompt="1"/>
          </p:nvPr>
        </p:nvSpPr>
        <p:spPr>
          <a:xfrm>
            <a:off x="8085519" y="5119251"/>
            <a:ext cx="1318438" cy="381000"/>
          </a:xfrm>
        </p:spPr>
        <p:txBody>
          <a:bodyPr/>
          <a:lstStyle>
            <a:lvl1pPr algn="ctr">
              <a:defRPr sz="1200"/>
            </a:lvl1pPr>
          </a:lstStyle>
          <a:p>
            <a:pPr lvl="0"/>
            <a:r>
              <a:rPr lang="en-US"/>
              <a:t>Icon Name</a:t>
            </a:r>
          </a:p>
        </p:txBody>
      </p:sp>
      <p:sp>
        <p:nvSpPr>
          <p:cNvPr id="132" name="Picture Placeholder 4">
            <a:extLst>
              <a:ext uri="{FF2B5EF4-FFF2-40B4-BE49-F238E27FC236}">
                <a16:creationId xmlns:a16="http://schemas.microsoft.com/office/drawing/2014/main" id="{62018607-D7C6-BC45-86DA-1B27B1635E12}"/>
              </a:ext>
            </a:extLst>
          </p:cNvPr>
          <p:cNvSpPr>
            <a:spLocks noGrp="1"/>
          </p:cNvSpPr>
          <p:nvPr>
            <p:ph type="pic" sz="quarter" idx="79" hasCustomPrompt="1"/>
          </p:nvPr>
        </p:nvSpPr>
        <p:spPr>
          <a:xfrm>
            <a:off x="9683700" y="4341133"/>
            <a:ext cx="758952" cy="758952"/>
          </a:xfrm>
        </p:spPr>
        <p:txBody>
          <a:bodyPr/>
          <a:lstStyle>
            <a:lvl1pPr algn="ctr">
              <a:defRPr/>
            </a:lvl1pPr>
          </a:lstStyle>
          <a:p>
            <a:r>
              <a:rPr lang="en-US"/>
              <a:t>Icon</a:t>
            </a:r>
          </a:p>
        </p:txBody>
      </p:sp>
      <p:sp>
        <p:nvSpPr>
          <p:cNvPr id="133" name="Text Placeholder 6">
            <a:extLst>
              <a:ext uri="{FF2B5EF4-FFF2-40B4-BE49-F238E27FC236}">
                <a16:creationId xmlns:a16="http://schemas.microsoft.com/office/drawing/2014/main" id="{1872DC85-7AEA-4448-9DD6-3821EE223D77}"/>
              </a:ext>
            </a:extLst>
          </p:cNvPr>
          <p:cNvSpPr>
            <a:spLocks noGrp="1"/>
          </p:cNvSpPr>
          <p:nvPr>
            <p:ph type="body" sz="quarter" idx="80" hasCustomPrompt="1"/>
          </p:nvPr>
        </p:nvSpPr>
        <p:spPr>
          <a:xfrm>
            <a:off x="9403957" y="5119251"/>
            <a:ext cx="1318438" cy="381000"/>
          </a:xfrm>
        </p:spPr>
        <p:txBody>
          <a:bodyPr/>
          <a:lstStyle>
            <a:lvl1pPr algn="ctr">
              <a:defRPr sz="1200"/>
            </a:lvl1pPr>
          </a:lstStyle>
          <a:p>
            <a:pPr lvl="0"/>
            <a:r>
              <a:rPr lang="en-US"/>
              <a:t>Icon Name</a:t>
            </a:r>
          </a:p>
        </p:txBody>
      </p:sp>
      <p:sp>
        <p:nvSpPr>
          <p:cNvPr id="134" name="Picture Placeholder 4">
            <a:extLst>
              <a:ext uri="{FF2B5EF4-FFF2-40B4-BE49-F238E27FC236}">
                <a16:creationId xmlns:a16="http://schemas.microsoft.com/office/drawing/2014/main" id="{F29A0B2D-37DC-EE42-BDFC-0135B290EC3B}"/>
              </a:ext>
            </a:extLst>
          </p:cNvPr>
          <p:cNvSpPr>
            <a:spLocks noGrp="1"/>
          </p:cNvSpPr>
          <p:nvPr>
            <p:ph type="pic" sz="quarter" idx="81" hasCustomPrompt="1"/>
          </p:nvPr>
        </p:nvSpPr>
        <p:spPr>
          <a:xfrm>
            <a:off x="11002138" y="4341133"/>
            <a:ext cx="758952" cy="758952"/>
          </a:xfrm>
        </p:spPr>
        <p:txBody>
          <a:bodyPr/>
          <a:lstStyle>
            <a:lvl1pPr algn="ctr">
              <a:defRPr/>
            </a:lvl1pPr>
          </a:lstStyle>
          <a:p>
            <a:r>
              <a:rPr lang="en-US"/>
              <a:t>Icon</a:t>
            </a:r>
          </a:p>
        </p:txBody>
      </p:sp>
      <p:sp>
        <p:nvSpPr>
          <p:cNvPr id="135" name="Text Placeholder 6">
            <a:extLst>
              <a:ext uri="{FF2B5EF4-FFF2-40B4-BE49-F238E27FC236}">
                <a16:creationId xmlns:a16="http://schemas.microsoft.com/office/drawing/2014/main" id="{35A87DEB-FEDC-6B47-8A19-7778791B2D44}"/>
              </a:ext>
            </a:extLst>
          </p:cNvPr>
          <p:cNvSpPr>
            <a:spLocks noGrp="1"/>
          </p:cNvSpPr>
          <p:nvPr>
            <p:ph type="body" sz="quarter" idx="82" hasCustomPrompt="1"/>
          </p:nvPr>
        </p:nvSpPr>
        <p:spPr>
          <a:xfrm>
            <a:off x="10722395" y="5119251"/>
            <a:ext cx="1318438" cy="381000"/>
          </a:xfrm>
        </p:spPr>
        <p:txBody>
          <a:bodyPr/>
          <a:lstStyle>
            <a:lvl1pPr algn="ctr">
              <a:defRPr sz="1200"/>
            </a:lvl1pPr>
          </a:lstStyle>
          <a:p>
            <a:pPr lvl="0"/>
            <a:r>
              <a:rPr lang="en-US"/>
              <a:t>Icon Name</a:t>
            </a:r>
          </a:p>
        </p:txBody>
      </p:sp>
      <p:sp>
        <p:nvSpPr>
          <p:cNvPr id="137" name="Rectangle 136">
            <a:extLst>
              <a:ext uri="{FF2B5EF4-FFF2-40B4-BE49-F238E27FC236}">
                <a16:creationId xmlns:a16="http://schemas.microsoft.com/office/drawing/2014/main" id="{6A50196E-B2C5-5341-AF75-6D6E34F14AAA}"/>
              </a:ext>
            </a:extLst>
          </p:cNvPr>
          <p:cNvSpPr/>
          <p:nvPr userDrawn="1"/>
        </p:nvSpPr>
        <p:spPr>
          <a:xfrm>
            <a:off x="200367" y="476463"/>
            <a:ext cx="11306456" cy="18288"/>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9" name="Picture Placeholder 4">
            <a:extLst>
              <a:ext uri="{FF2B5EF4-FFF2-40B4-BE49-F238E27FC236}">
                <a16:creationId xmlns:a16="http://schemas.microsoft.com/office/drawing/2014/main" id="{BD56BDAB-5E1C-F044-9FDE-388166C9E85C}"/>
              </a:ext>
            </a:extLst>
          </p:cNvPr>
          <p:cNvSpPr>
            <a:spLocks noGrp="1"/>
          </p:cNvSpPr>
          <p:nvPr>
            <p:ph type="pic" sz="quarter" idx="84" hasCustomPrompt="1"/>
          </p:nvPr>
        </p:nvSpPr>
        <p:spPr>
          <a:xfrm>
            <a:off x="454634" y="5590534"/>
            <a:ext cx="758952" cy="758952"/>
          </a:xfrm>
        </p:spPr>
        <p:txBody>
          <a:bodyPr/>
          <a:lstStyle>
            <a:lvl1pPr algn="ctr">
              <a:defRPr/>
            </a:lvl1pPr>
          </a:lstStyle>
          <a:p>
            <a:r>
              <a:rPr lang="en-US"/>
              <a:t>Icon</a:t>
            </a:r>
          </a:p>
        </p:txBody>
      </p:sp>
      <p:sp>
        <p:nvSpPr>
          <p:cNvPr id="140" name="Text Placeholder 6">
            <a:extLst>
              <a:ext uri="{FF2B5EF4-FFF2-40B4-BE49-F238E27FC236}">
                <a16:creationId xmlns:a16="http://schemas.microsoft.com/office/drawing/2014/main" id="{A1C979B8-B98B-DF4B-BBC6-77FF549F53A3}"/>
              </a:ext>
            </a:extLst>
          </p:cNvPr>
          <p:cNvSpPr>
            <a:spLocks noGrp="1"/>
          </p:cNvSpPr>
          <p:nvPr>
            <p:ph type="body" sz="quarter" idx="85" hasCustomPrompt="1"/>
          </p:nvPr>
        </p:nvSpPr>
        <p:spPr>
          <a:xfrm>
            <a:off x="174891" y="6458103"/>
            <a:ext cx="1318438" cy="381000"/>
          </a:xfrm>
        </p:spPr>
        <p:txBody>
          <a:bodyPr/>
          <a:lstStyle>
            <a:lvl1pPr algn="ctr">
              <a:defRPr sz="1200"/>
            </a:lvl1pPr>
          </a:lstStyle>
          <a:p>
            <a:pPr lvl="0"/>
            <a:r>
              <a:rPr lang="en-US"/>
              <a:t>Icon Name</a:t>
            </a:r>
          </a:p>
        </p:txBody>
      </p:sp>
      <p:sp>
        <p:nvSpPr>
          <p:cNvPr id="141" name="Picture Placeholder 4">
            <a:extLst>
              <a:ext uri="{FF2B5EF4-FFF2-40B4-BE49-F238E27FC236}">
                <a16:creationId xmlns:a16="http://schemas.microsoft.com/office/drawing/2014/main" id="{01E33C1F-ECC5-8345-8F0C-DFE4DFD41811}"/>
              </a:ext>
            </a:extLst>
          </p:cNvPr>
          <p:cNvSpPr>
            <a:spLocks noGrp="1"/>
          </p:cNvSpPr>
          <p:nvPr>
            <p:ph type="pic" sz="quarter" idx="86" hasCustomPrompt="1"/>
          </p:nvPr>
        </p:nvSpPr>
        <p:spPr>
          <a:xfrm>
            <a:off x="1773072" y="5590534"/>
            <a:ext cx="758952" cy="758952"/>
          </a:xfrm>
        </p:spPr>
        <p:txBody>
          <a:bodyPr/>
          <a:lstStyle>
            <a:lvl1pPr algn="ctr">
              <a:defRPr/>
            </a:lvl1pPr>
          </a:lstStyle>
          <a:p>
            <a:r>
              <a:rPr lang="en-US"/>
              <a:t>Icon</a:t>
            </a:r>
          </a:p>
        </p:txBody>
      </p:sp>
      <p:sp>
        <p:nvSpPr>
          <p:cNvPr id="142" name="Text Placeholder 6">
            <a:extLst>
              <a:ext uri="{FF2B5EF4-FFF2-40B4-BE49-F238E27FC236}">
                <a16:creationId xmlns:a16="http://schemas.microsoft.com/office/drawing/2014/main" id="{D3F552B5-2983-C44E-9B93-288944EA44CC}"/>
              </a:ext>
            </a:extLst>
          </p:cNvPr>
          <p:cNvSpPr>
            <a:spLocks noGrp="1"/>
          </p:cNvSpPr>
          <p:nvPr>
            <p:ph type="body" sz="quarter" idx="87" hasCustomPrompt="1"/>
          </p:nvPr>
        </p:nvSpPr>
        <p:spPr>
          <a:xfrm>
            <a:off x="1493329" y="6458103"/>
            <a:ext cx="1318438" cy="381000"/>
          </a:xfrm>
        </p:spPr>
        <p:txBody>
          <a:bodyPr/>
          <a:lstStyle>
            <a:lvl1pPr algn="ctr">
              <a:defRPr sz="1200"/>
            </a:lvl1pPr>
          </a:lstStyle>
          <a:p>
            <a:pPr lvl="0"/>
            <a:r>
              <a:rPr lang="en-US"/>
              <a:t>Icon Name</a:t>
            </a:r>
          </a:p>
        </p:txBody>
      </p:sp>
      <p:sp>
        <p:nvSpPr>
          <p:cNvPr id="143" name="Picture Placeholder 4">
            <a:extLst>
              <a:ext uri="{FF2B5EF4-FFF2-40B4-BE49-F238E27FC236}">
                <a16:creationId xmlns:a16="http://schemas.microsoft.com/office/drawing/2014/main" id="{9BD0FDE2-39E7-B948-80C6-EF9053F64B13}"/>
              </a:ext>
            </a:extLst>
          </p:cNvPr>
          <p:cNvSpPr>
            <a:spLocks noGrp="1"/>
          </p:cNvSpPr>
          <p:nvPr>
            <p:ph type="pic" sz="quarter" idx="88" hasCustomPrompt="1"/>
          </p:nvPr>
        </p:nvSpPr>
        <p:spPr>
          <a:xfrm>
            <a:off x="3091510" y="5590534"/>
            <a:ext cx="758952" cy="758952"/>
          </a:xfrm>
        </p:spPr>
        <p:txBody>
          <a:bodyPr/>
          <a:lstStyle>
            <a:lvl1pPr algn="ctr">
              <a:defRPr/>
            </a:lvl1pPr>
          </a:lstStyle>
          <a:p>
            <a:r>
              <a:rPr lang="en-US"/>
              <a:t>Icon</a:t>
            </a:r>
          </a:p>
        </p:txBody>
      </p:sp>
      <p:sp>
        <p:nvSpPr>
          <p:cNvPr id="144" name="Text Placeholder 6">
            <a:extLst>
              <a:ext uri="{FF2B5EF4-FFF2-40B4-BE49-F238E27FC236}">
                <a16:creationId xmlns:a16="http://schemas.microsoft.com/office/drawing/2014/main" id="{0B0E5B2A-288E-794D-A7F9-E8778BB692A6}"/>
              </a:ext>
            </a:extLst>
          </p:cNvPr>
          <p:cNvSpPr>
            <a:spLocks noGrp="1"/>
          </p:cNvSpPr>
          <p:nvPr>
            <p:ph type="body" sz="quarter" idx="89" hasCustomPrompt="1"/>
          </p:nvPr>
        </p:nvSpPr>
        <p:spPr>
          <a:xfrm>
            <a:off x="2811767" y="6458103"/>
            <a:ext cx="1318438" cy="381000"/>
          </a:xfrm>
        </p:spPr>
        <p:txBody>
          <a:bodyPr/>
          <a:lstStyle>
            <a:lvl1pPr algn="ctr">
              <a:defRPr sz="1200"/>
            </a:lvl1pPr>
          </a:lstStyle>
          <a:p>
            <a:pPr lvl="0"/>
            <a:r>
              <a:rPr lang="en-US"/>
              <a:t>Icon Name</a:t>
            </a:r>
          </a:p>
        </p:txBody>
      </p:sp>
      <p:sp>
        <p:nvSpPr>
          <p:cNvPr id="145" name="Picture Placeholder 4">
            <a:extLst>
              <a:ext uri="{FF2B5EF4-FFF2-40B4-BE49-F238E27FC236}">
                <a16:creationId xmlns:a16="http://schemas.microsoft.com/office/drawing/2014/main" id="{B35BA463-C92C-564A-9273-201B90DCB5AE}"/>
              </a:ext>
            </a:extLst>
          </p:cNvPr>
          <p:cNvSpPr>
            <a:spLocks noGrp="1"/>
          </p:cNvSpPr>
          <p:nvPr>
            <p:ph type="pic" sz="quarter" idx="90" hasCustomPrompt="1"/>
          </p:nvPr>
        </p:nvSpPr>
        <p:spPr>
          <a:xfrm>
            <a:off x="4409948" y="5590534"/>
            <a:ext cx="758952" cy="758952"/>
          </a:xfrm>
        </p:spPr>
        <p:txBody>
          <a:bodyPr/>
          <a:lstStyle>
            <a:lvl1pPr algn="ctr">
              <a:defRPr/>
            </a:lvl1pPr>
          </a:lstStyle>
          <a:p>
            <a:r>
              <a:rPr lang="en-US"/>
              <a:t>Icon</a:t>
            </a:r>
          </a:p>
        </p:txBody>
      </p:sp>
      <p:sp>
        <p:nvSpPr>
          <p:cNvPr id="146" name="Text Placeholder 6">
            <a:extLst>
              <a:ext uri="{FF2B5EF4-FFF2-40B4-BE49-F238E27FC236}">
                <a16:creationId xmlns:a16="http://schemas.microsoft.com/office/drawing/2014/main" id="{20B83F4A-4709-A44D-A7C4-8F469DFA8779}"/>
              </a:ext>
            </a:extLst>
          </p:cNvPr>
          <p:cNvSpPr>
            <a:spLocks noGrp="1"/>
          </p:cNvSpPr>
          <p:nvPr>
            <p:ph type="body" sz="quarter" idx="91" hasCustomPrompt="1"/>
          </p:nvPr>
        </p:nvSpPr>
        <p:spPr>
          <a:xfrm>
            <a:off x="4130205" y="6458103"/>
            <a:ext cx="1318438" cy="381000"/>
          </a:xfrm>
        </p:spPr>
        <p:txBody>
          <a:bodyPr/>
          <a:lstStyle>
            <a:lvl1pPr algn="ctr">
              <a:defRPr sz="1200"/>
            </a:lvl1pPr>
          </a:lstStyle>
          <a:p>
            <a:pPr lvl="0"/>
            <a:r>
              <a:rPr lang="en-US"/>
              <a:t>Icon Name</a:t>
            </a:r>
          </a:p>
        </p:txBody>
      </p:sp>
      <p:sp>
        <p:nvSpPr>
          <p:cNvPr id="147" name="Picture Placeholder 4">
            <a:extLst>
              <a:ext uri="{FF2B5EF4-FFF2-40B4-BE49-F238E27FC236}">
                <a16:creationId xmlns:a16="http://schemas.microsoft.com/office/drawing/2014/main" id="{E2675699-0CBC-7244-A391-F7D265EBC2A6}"/>
              </a:ext>
            </a:extLst>
          </p:cNvPr>
          <p:cNvSpPr>
            <a:spLocks noGrp="1"/>
          </p:cNvSpPr>
          <p:nvPr>
            <p:ph type="pic" sz="quarter" idx="92" hasCustomPrompt="1"/>
          </p:nvPr>
        </p:nvSpPr>
        <p:spPr>
          <a:xfrm>
            <a:off x="5728386" y="5590534"/>
            <a:ext cx="758952" cy="758952"/>
          </a:xfrm>
        </p:spPr>
        <p:txBody>
          <a:bodyPr/>
          <a:lstStyle>
            <a:lvl1pPr algn="ctr">
              <a:defRPr/>
            </a:lvl1pPr>
          </a:lstStyle>
          <a:p>
            <a:r>
              <a:rPr lang="en-US"/>
              <a:t>Icon</a:t>
            </a:r>
          </a:p>
        </p:txBody>
      </p:sp>
      <p:sp>
        <p:nvSpPr>
          <p:cNvPr id="148" name="Text Placeholder 6">
            <a:extLst>
              <a:ext uri="{FF2B5EF4-FFF2-40B4-BE49-F238E27FC236}">
                <a16:creationId xmlns:a16="http://schemas.microsoft.com/office/drawing/2014/main" id="{73BD0E71-874C-F244-99A2-248E7E537084}"/>
              </a:ext>
            </a:extLst>
          </p:cNvPr>
          <p:cNvSpPr>
            <a:spLocks noGrp="1"/>
          </p:cNvSpPr>
          <p:nvPr>
            <p:ph type="body" sz="quarter" idx="93" hasCustomPrompt="1"/>
          </p:nvPr>
        </p:nvSpPr>
        <p:spPr>
          <a:xfrm>
            <a:off x="5448643" y="6458103"/>
            <a:ext cx="1318438" cy="381000"/>
          </a:xfrm>
        </p:spPr>
        <p:txBody>
          <a:bodyPr/>
          <a:lstStyle>
            <a:lvl1pPr algn="ctr">
              <a:defRPr sz="1200"/>
            </a:lvl1pPr>
          </a:lstStyle>
          <a:p>
            <a:pPr lvl="0"/>
            <a:r>
              <a:rPr lang="en-US"/>
              <a:t>Icon Name</a:t>
            </a:r>
          </a:p>
        </p:txBody>
      </p:sp>
      <p:sp>
        <p:nvSpPr>
          <p:cNvPr id="149" name="Picture Placeholder 4">
            <a:extLst>
              <a:ext uri="{FF2B5EF4-FFF2-40B4-BE49-F238E27FC236}">
                <a16:creationId xmlns:a16="http://schemas.microsoft.com/office/drawing/2014/main" id="{18D245FC-ACE5-F94C-A961-83D509AE92FC}"/>
              </a:ext>
            </a:extLst>
          </p:cNvPr>
          <p:cNvSpPr>
            <a:spLocks noGrp="1"/>
          </p:cNvSpPr>
          <p:nvPr>
            <p:ph type="pic" sz="quarter" idx="94" hasCustomPrompt="1"/>
          </p:nvPr>
        </p:nvSpPr>
        <p:spPr>
          <a:xfrm>
            <a:off x="7046824" y="5590534"/>
            <a:ext cx="758952" cy="758952"/>
          </a:xfrm>
        </p:spPr>
        <p:txBody>
          <a:bodyPr/>
          <a:lstStyle>
            <a:lvl1pPr algn="ctr">
              <a:defRPr/>
            </a:lvl1pPr>
          </a:lstStyle>
          <a:p>
            <a:r>
              <a:rPr lang="en-US"/>
              <a:t>Icon</a:t>
            </a:r>
          </a:p>
        </p:txBody>
      </p:sp>
      <p:sp>
        <p:nvSpPr>
          <p:cNvPr id="150" name="Text Placeholder 6">
            <a:extLst>
              <a:ext uri="{FF2B5EF4-FFF2-40B4-BE49-F238E27FC236}">
                <a16:creationId xmlns:a16="http://schemas.microsoft.com/office/drawing/2014/main" id="{4CCFB3DA-FE54-1F42-938E-2E16F8811EB6}"/>
              </a:ext>
            </a:extLst>
          </p:cNvPr>
          <p:cNvSpPr>
            <a:spLocks noGrp="1"/>
          </p:cNvSpPr>
          <p:nvPr>
            <p:ph type="body" sz="quarter" idx="95" hasCustomPrompt="1"/>
          </p:nvPr>
        </p:nvSpPr>
        <p:spPr>
          <a:xfrm>
            <a:off x="6767081" y="6458103"/>
            <a:ext cx="1318438" cy="381000"/>
          </a:xfrm>
        </p:spPr>
        <p:txBody>
          <a:bodyPr/>
          <a:lstStyle>
            <a:lvl1pPr algn="ctr">
              <a:defRPr sz="1200"/>
            </a:lvl1pPr>
          </a:lstStyle>
          <a:p>
            <a:pPr lvl="0"/>
            <a:r>
              <a:rPr lang="en-US"/>
              <a:t>Icon Name</a:t>
            </a:r>
          </a:p>
        </p:txBody>
      </p:sp>
      <p:sp>
        <p:nvSpPr>
          <p:cNvPr id="151" name="Picture Placeholder 4">
            <a:extLst>
              <a:ext uri="{FF2B5EF4-FFF2-40B4-BE49-F238E27FC236}">
                <a16:creationId xmlns:a16="http://schemas.microsoft.com/office/drawing/2014/main" id="{D1D1AFA0-DD39-2446-8EE5-1212A0D8EAF8}"/>
              </a:ext>
            </a:extLst>
          </p:cNvPr>
          <p:cNvSpPr>
            <a:spLocks noGrp="1"/>
          </p:cNvSpPr>
          <p:nvPr>
            <p:ph type="pic" sz="quarter" idx="96" hasCustomPrompt="1"/>
          </p:nvPr>
        </p:nvSpPr>
        <p:spPr>
          <a:xfrm>
            <a:off x="8365262" y="5590534"/>
            <a:ext cx="758952" cy="758952"/>
          </a:xfrm>
        </p:spPr>
        <p:txBody>
          <a:bodyPr/>
          <a:lstStyle>
            <a:lvl1pPr algn="ctr">
              <a:defRPr/>
            </a:lvl1pPr>
          </a:lstStyle>
          <a:p>
            <a:r>
              <a:rPr lang="en-US"/>
              <a:t>Icon</a:t>
            </a:r>
          </a:p>
        </p:txBody>
      </p:sp>
      <p:sp>
        <p:nvSpPr>
          <p:cNvPr id="152" name="Text Placeholder 6">
            <a:extLst>
              <a:ext uri="{FF2B5EF4-FFF2-40B4-BE49-F238E27FC236}">
                <a16:creationId xmlns:a16="http://schemas.microsoft.com/office/drawing/2014/main" id="{61CD02EE-68ED-6344-896D-C228DA59C4DA}"/>
              </a:ext>
            </a:extLst>
          </p:cNvPr>
          <p:cNvSpPr>
            <a:spLocks noGrp="1"/>
          </p:cNvSpPr>
          <p:nvPr>
            <p:ph type="body" sz="quarter" idx="97" hasCustomPrompt="1"/>
          </p:nvPr>
        </p:nvSpPr>
        <p:spPr>
          <a:xfrm>
            <a:off x="8085519" y="6458103"/>
            <a:ext cx="1318438" cy="381000"/>
          </a:xfrm>
        </p:spPr>
        <p:txBody>
          <a:bodyPr/>
          <a:lstStyle>
            <a:lvl1pPr algn="ctr">
              <a:defRPr sz="1200"/>
            </a:lvl1pPr>
          </a:lstStyle>
          <a:p>
            <a:pPr lvl="0"/>
            <a:r>
              <a:rPr lang="en-US"/>
              <a:t>Icon Name</a:t>
            </a:r>
          </a:p>
        </p:txBody>
      </p:sp>
      <p:sp>
        <p:nvSpPr>
          <p:cNvPr id="153" name="Picture Placeholder 4">
            <a:extLst>
              <a:ext uri="{FF2B5EF4-FFF2-40B4-BE49-F238E27FC236}">
                <a16:creationId xmlns:a16="http://schemas.microsoft.com/office/drawing/2014/main" id="{02B1955C-11B8-5346-97C7-BB1EB3A763C9}"/>
              </a:ext>
            </a:extLst>
          </p:cNvPr>
          <p:cNvSpPr>
            <a:spLocks noGrp="1"/>
          </p:cNvSpPr>
          <p:nvPr>
            <p:ph type="pic" sz="quarter" idx="98" hasCustomPrompt="1"/>
          </p:nvPr>
        </p:nvSpPr>
        <p:spPr>
          <a:xfrm>
            <a:off x="9683700" y="5590534"/>
            <a:ext cx="758952" cy="758952"/>
          </a:xfrm>
        </p:spPr>
        <p:txBody>
          <a:bodyPr/>
          <a:lstStyle>
            <a:lvl1pPr algn="ctr">
              <a:defRPr/>
            </a:lvl1pPr>
          </a:lstStyle>
          <a:p>
            <a:r>
              <a:rPr lang="en-US"/>
              <a:t>Icon</a:t>
            </a:r>
          </a:p>
        </p:txBody>
      </p:sp>
      <p:sp>
        <p:nvSpPr>
          <p:cNvPr id="154" name="Text Placeholder 6">
            <a:extLst>
              <a:ext uri="{FF2B5EF4-FFF2-40B4-BE49-F238E27FC236}">
                <a16:creationId xmlns:a16="http://schemas.microsoft.com/office/drawing/2014/main" id="{391E644A-2A6A-0E4A-BA43-7475CCFB81E0}"/>
              </a:ext>
            </a:extLst>
          </p:cNvPr>
          <p:cNvSpPr>
            <a:spLocks noGrp="1"/>
          </p:cNvSpPr>
          <p:nvPr>
            <p:ph type="body" sz="quarter" idx="99" hasCustomPrompt="1"/>
          </p:nvPr>
        </p:nvSpPr>
        <p:spPr>
          <a:xfrm>
            <a:off x="9403957" y="6458103"/>
            <a:ext cx="1318438" cy="381000"/>
          </a:xfrm>
        </p:spPr>
        <p:txBody>
          <a:bodyPr/>
          <a:lstStyle>
            <a:lvl1pPr algn="ctr">
              <a:defRPr sz="1200"/>
            </a:lvl1pPr>
          </a:lstStyle>
          <a:p>
            <a:pPr lvl="0"/>
            <a:r>
              <a:rPr lang="en-US"/>
              <a:t>Icon Name</a:t>
            </a:r>
          </a:p>
        </p:txBody>
      </p:sp>
      <p:sp>
        <p:nvSpPr>
          <p:cNvPr id="155" name="Picture Placeholder 4">
            <a:extLst>
              <a:ext uri="{FF2B5EF4-FFF2-40B4-BE49-F238E27FC236}">
                <a16:creationId xmlns:a16="http://schemas.microsoft.com/office/drawing/2014/main" id="{5170F015-C6CD-064D-AD1D-F1FD8957FE0F}"/>
              </a:ext>
            </a:extLst>
          </p:cNvPr>
          <p:cNvSpPr>
            <a:spLocks noGrp="1"/>
          </p:cNvSpPr>
          <p:nvPr>
            <p:ph type="pic" sz="quarter" idx="100" hasCustomPrompt="1"/>
          </p:nvPr>
        </p:nvSpPr>
        <p:spPr>
          <a:xfrm>
            <a:off x="11002138" y="5590534"/>
            <a:ext cx="758952" cy="758952"/>
          </a:xfrm>
        </p:spPr>
        <p:txBody>
          <a:bodyPr/>
          <a:lstStyle>
            <a:lvl1pPr algn="ctr">
              <a:defRPr/>
            </a:lvl1pPr>
          </a:lstStyle>
          <a:p>
            <a:r>
              <a:rPr lang="en-US"/>
              <a:t>Icon</a:t>
            </a:r>
          </a:p>
        </p:txBody>
      </p:sp>
      <p:sp>
        <p:nvSpPr>
          <p:cNvPr id="156" name="Text Placeholder 6">
            <a:extLst>
              <a:ext uri="{FF2B5EF4-FFF2-40B4-BE49-F238E27FC236}">
                <a16:creationId xmlns:a16="http://schemas.microsoft.com/office/drawing/2014/main" id="{40C33455-DAF5-3B4D-80DC-EB27C320A37B}"/>
              </a:ext>
            </a:extLst>
          </p:cNvPr>
          <p:cNvSpPr>
            <a:spLocks noGrp="1"/>
          </p:cNvSpPr>
          <p:nvPr>
            <p:ph type="body" sz="quarter" idx="101" hasCustomPrompt="1"/>
          </p:nvPr>
        </p:nvSpPr>
        <p:spPr>
          <a:xfrm>
            <a:off x="10722395" y="6458103"/>
            <a:ext cx="1318438" cy="381000"/>
          </a:xfrm>
        </p:spPr>
        <p:txBody>
          <a:bodyPr/>
          <a:lstStyle>
            <a:lvl1pPr algn="ctr">
              <a:defRPr sz="1200"/>
            </a:lvl1pPr>
          </a:lstStyle>
          <a:p>
            <a:pPr lvl="0"/>
            <a:r>
              <a:rPr lang="en-US"/>
              <a:t>Icon Name</a:t>
            </a:r>
          </a:p>
        </p:txBody>
      </p:sp>
      <p:sp>
        <p:nvSpPr>
          <p:cNvPr id="4" name="TextBox 3">
            <a:extLst>
              <a:ext uri="{FF2B5EF4-FFF2-40B4-BE49-F238E27FC236}">
                <a16:creationId xmlns:a16="http://schemas.microsoft.com/office/drawing/2014/main" id="{B4F926D7-6F8C-2A4F-93DA-6BF2121FB6DE}"/>
              </a:ext>
            </a:extLst>
          </p:cNvPr>
          <p:cNvSpPr txBox="1"/>
          <p:nvPr userDrawn="1"/>
        </p:nvSpPr>
        <p:spPr>
          <a:xfrm>
            <a:off x="-59635" y="1699591"/>
            <a:ext cx="0" cy="0"/>
          </a:xfrm>
          <a:prstGeom prst="rect">
            <a:avLst/>
          </a:prstGeom>
          <a:noFill/>
        </p:spPr>
        <p:txBody>
          <a:bodyPr wrap="none" lIns="0" tIns="0" rIns="0" bIns="0" rtlCol="0">
            <a:noAutofit/>
          </a:bodyPr>
          <a:lstStyle/>
          <a:p>
            <a:pPr algn="l">
              <a:lnSpc>
                <a:spcPct val="130000"/>
              </a:lnSpc>
            </a:pPr>
            <a:endParaRPr lang="en-US" sz="1800">
              <a:solidFill>
                <a:schemeClr val="bg1"/>
              </a:solidFill>
            </a:endParaRPr>
          </a:p>
        </p:txBody>
      </p:sp>
      <p:sp>
        <p:nvSpPr>
          <p:cNvPr id="6" name="TextBox 5">
            <a:extLst>
              <a:ext uri="{FF2B5EF4-FFF2-40B4-BE49-F238E27FC236}">
                <a16:creationId xmlns:a16="http://schemas.microsoft.com/office/drawing/2014/main" id="{A147A1F0-70CD-A141-9CE5-645E521F949F}"/>
              </a:ext>
            </a:extLst>
          </p:cNvPr>
          <p:cNvSpPr txBox="1"/>
          <p:nvPr userDrawn="1"/>
        </p:nvSpPr>
        <p:spPr>
          <a:xfrm>
            <a:off x="12155557" y="4303643"/>
            <a:ext cx="0" cy="0"/>
          </a:xfrm>
          <a:prstGeom prst="rect">
            <a:avLst/>
          </a:prstGeom>
          <a:noFill/>
        </p:spPr>
        <p:txBody>
          <a:bodyPr wrap="none" lIns="0" tIns="0" rIns="0" bIns="0" rtlCol="0">
            <a:noAutofit/>
          </a:bodyPr>
          <a:lstStyle/>
          <a:p>
            <a:pPr algn="l">
              <a:lnSpc>
                <a:spcPct val="130000"/>
              </a:lnSpc>
            </a:pPr>
            <a:endParaRPr lang="en-US" sz="1800">
              <a:solidFill>
                <a:schemeClr val="bg1"/>
              </a:solidFill>
            </a:endParaRPr>
          </a:p>
        </p:txBody>
      </p:sp>
    </p:spTree>
    <p:extLst>
      <p:ext uri="{BB962C8B-B14F-4D97-AF65-F5344CB8AC3E}">
        <p14:creationId xmlns:p14="http://schemas.microsoft.com/office/powerpoint/2010/main" val="2928194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tx2">
                    <a:lumMod val="50000"/>
                  </a:schemeClr>
                </a:solidFill>
              </a:rPr>
              <a:t>DO NOT USE </a:t>
            </a:r>
          </a:p>
          <a:p>
            <a:pPr algn="ctr">
              <a:lnSpc>
                <a:spcPct val="90000"/>
              </a:lnSpc>
            </a:pPr>
            <a:endParaRPr lang="en-US" sz="5400" spc="300">
              <a:solidFill>
                <a:schemeClr val="tx2">
                  <a:lumMod val="50000"/>
                </a:schemeClr>
              </a:solidFill>
            </a:endParaRPr>
          </a:p>
          <a:p>
            <a:pPr algn="ctr">
              <a:lnSpc>
                <a:spcPct val="90000"/>
              </a:lnSpc>
            </a:pPr>
            <a:r>
              <a:rPr lang="en-US" sz="5400" spc="300">
                <a:solidFill>
                  <a:schemeClr val="tx2">
                    <a:lumMod val="50000"/>
                  </a:schemeClr>
                </a:solidFill>
              </a:rPr>
              <a:t>ALL LAYOUTS PAST THIS ARE NOT PART OF THIS TEMPLATE</a:t>
            </a:r>
          </a:p>
        </p:txBody>
      </p:sp>
    </p:spTree>
    <p:extLst>
      <p:ext uri="{BB962C8B-B14F-4D97-AF65-F5344CB8AC3E}">
        <p14:creationId xmlns:p14="http://schemas.microsoft.com/office/powerpoint/2010/main" val="424146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0_Title Slide – VMware Explo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27F1E79E-FF70-0DDD-CC36-17AD1BB5FF12}"/>
              </a:ext>
            </a:extLst>
          </p:cNvPr>
          <p:cNvSpPr>
            <a:spLocks noGrp="1"/>
          </p:cNvSpPr>
          <p:nvPr>
            <p:ph type="body" sz="quarter" idx="12"/>
          </p:nvPr>
        </p:nvSpPr>
        <p:spPr>
          <a:xfrm>
            <a:off x="551468" y="5841450"/>
            <a:ext cx="6062978" cy="355601"/>
          </a:xfrm>
        </p:spPr>
        <p:txBody>
          <a:bodyPr/>
          <a:lstStyle>
            <a:lvl1pPr>
              <a:defRPr>
                <a:solidFill>
                  <a:schemeClr val="bg1"/>
                </a:solidFill>
              </a:defRPr>
            </a:lvl1pPr>
          </a:lstStyle>
          <a:p>
            <a:endParaRPr lang="en-US">
              <a:solidFill>
                <a:schemeClr val="tx1">
                  <a:lumMod val="75000"/>
                </a:schemeClr>
              </a:solidFill>
            </a:endParaRPr>
          </a:p>
        </p:txBody>
      </p:sp>
      <p:sp>
        <p:nvSpPr>
          <p:cNvPr id="17" name="Text Placeholder 13">
            <a:extLst>
              <a:ext uri="{FF2B5EF4-FFF2-40B4-BE49-F238E27FC236}">
                <a16:creationId xmlns:a16="http://schemas.microsoft.com/office/drawing/2014/main" id="{367C2DF7-FC41-6D91-2BA9-E9AB63F18579}"/>
              </a:ext>
            </a:extLst>
          </p:cNvPr>
          <p:cNvSpPr>
            <a:spLocks noGrp="1"/>
          </p:cNvSpPr>
          <p:nvPr>
            <p:ph type="body" sz="quarter" idx="11"/>
          </p:nvPr>
        </p:nvSpPr>
        <p:spPr>
          <a:xfrm>
            <a:off x="551468" y="5440130"/>
            <a:ext cx="6062978" cy="355601"/>
          </a:xfrm>
        </p:spPr>
        <p:txBody>
          <a:bodyPr/>
          <a:lstStyle>
            <a:lvl1pPr>
              <a:defRPr>
                <a:solidFill>
                  <a:schemeClr val="bg1"/>
                </a:solidFill>
              </a:defRPr>
            </a:lvl1pPr>
          </a:lstStyle>
          <a:p>
            <a:endParaRPr lang="en-US">
              <a:solidFill>
                <a:schemeClr val="tx1">
                  <a:lumMod val="75000"/>
                </a:schemeClr>
              </a:solidFill>
            </a:endParaRPr>
          </a:p>
        </p:txBody>
      </p:sp>
      <p:sp>
        <p:nvSpPr>
          <p:cNvPr id="19" name="Subtitle 11">
            <a:extLst>
              <a:ext uri="{FF2B5EF4-FFF2-40B4-BE49-F238E27FC236}">
                <a16:creationId xmlns:a16="http://schemas.microsoft.com/office/drawing/2014/main" id="{9C2EF381-B711-BFFC-C940-155EAB86391C}"/>
              </a:ext>
            </a:extLst>
          </p:cNvPr>
          <p:cNvSpPr>
            <a:spLocks noGrp="1"/>
          </p:cNvSpPr>
          <p:nvPr>
            <p:ph type="subTitle" idx="10"/>
          </p:nvPr>
        </p:nvSpPr>
        <p:spPr>
          <a:xfrm>
            <a:off x="551468" y="3223291"/>
            <a:ext cx="6062978" cy="1096192"/>
          </a:xfrm>
        </p:spPr>
        <p:txBody>
          <a:bodyPr/>
          <a:lstStyle>
            <a:lvl1pPr>
              <a:defRPr>
                <a:solidFill>
                  <a:schemeClr val="bg1"/>
                </a:solidFill>
              </a:defRPr>
            </a:lvl1pPr>
          </a:lstStyle>
          <a:p>
            <a:endParaRPr lang="en-US">
              <a:solidFill>
                <a:schemeClr val="tx1">
                  <a:lumMod val="75000"/>
                </a:schemeClr>
              </a:solidFill>
            </a:endParaRPr>
          </a:p>
        </p:txBody>
      </p:sp>
      <p:sp>
        <p:nvSpPr>
          <p:cNvPr id="20" name="Title 9">
            <a:extLst>
              <a:ext uri="{FF2B5EF4-FFF2-40B4-BE49-F238E27FC236}">
                <a16:creationId xmlns:a16="http://schemas.microsoft.com/office/drawing/2014/main" id="{AB07046A-846D-C0C1-11F5-A7331E28DD8D}"/>
              </a:ext>
            </a:extLst>
          </p:cNvPr>
          <p:cNvSpPr>
            <a:spLocks noGrp="1"/>
          </p:cNvSpPr>
          <p:nvPr>
            <p:ph type="title"/>
          </p:nvPr>
        </p:nvSpPr>
        <p:spPr>
          <a:xfrm>
            <a:off x="551468" y="1934653"/>
            <a:ext cx="6062978" cy="1234440"/>
          </a:xfrm>
        </p:spPr>
        <p:txBody>
          <a:bodyPr/>
          <a:lstStyle>
            <a:lvl1pPr>
              <a:defRPr sz="4000">
                <a:solidFill>
                  <a:schemeClr val="bg1"/>
                </a:solidFill>
              </a:defRPr>
            </a:lvl1pPr>
          </a:lstStyle>
          <a:p>
            <a:endParaRPr lang="en-US">
              <a:solidFill>
                <a:schemeClr val="tx1">
                  <a:lumMod val="75000"/>
                </a:schemeClr>
              </a:solidFill>
            </a:endParaRPr>
          </a:p>
        </p:txBody>
      </p:sp>
      <p:sp>
        <p:nvSpPr>
          <p:cNvPr id="21" name="Text Placeholder 13">
            <a:extLst>
              <a:ext uri="{FF2B5EF4-FFF2-40B4-BE49-F238E27FC236}">
                <a16:creationId xmlns:a16="http://schemas.microsoft.com/office/drawing/2014/main" id="{FE6E511C-86A1-B047-A521-E46D0AE9F5DB}"/>
              </a:ext>
            </a:extLst>
          </p:cNvPr>
          <p:cNvSpPr>
            <a:spLocks noGrp="1"/>
          </p:cNvSpPr>
          <p:nvPr>
            <p:ph type="body" sz="quarter" idx="13" hasCustomPrompt="1"/>
          </p:nvPr>
        </p:nvSpPr>
        <p:spPr>
          <a:xfrm>
            <a:off x="551468" y="483148"/>
            <a:ext cx="6062978" cy="355601"/>
          </a:xfrm>
        </p:spPr>
        <p:txBody>
          <a:bodyPr/>
          <a:lstStyle>
            <a:lvl1pPr>
              <a:defRPr lang="en-US" dirty="0">
                <a:solidFill>
                  <a:schemeClr val="bg1"/>
                </a:solidFill>
              </a:defRPr>
            </a:lvl1pPr>
          </a:lstStyle>
          <a:p>
            <a:r>
              <a:rPr lang="en-US">
                <a:solidFill>
                  <a:schemeClr val="tx1">
                    <a:lumMod val="75000"/>
                  </a:schemeClr>
                </a:solidFill>
              </a:rPr>
              <a:t>SESSION ID</a:t>
            </a:r>
          </a:p>
        </p:txBody>
      </p:sp>
    </p:spTree>
    <p:extLst>
      <p:ext uri="{BB962C8B-B14F-4D97-AF65-F5344CB8AC3E}">
        <p14:creationId xmlns:p14="http://schemas.microsoft.com/office/powerpoint/2010/main" val="128692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graph, diagram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1_Section Header – VMware Explore - Stay Connect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2100082"/>
            <a:ext cx="5937816" cy="1229360"/>
          </a:xfrm>
        </p:spPr>
        <p:txBody>
          <a:bodyPr wrap="square" anchor="b"/>
          <a:lstStyle>
            <a:lvl1pPr algn="l">
              <a:defRPr sz="3600" b="0" cap="none" baseline="0">
                <a:solidFill>
                  <a:schemeClr val="bg1"/>
                </a:solidFill>
              </a:defRPr>
            </a:lvl1pPr>
          </a:lstStyle>
          <a:p>
            <a:r>
              <a:rPr lang="en-US"/>
              <a:t>Stay Connected</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3429000"/>
            <a:ext cx="5937816"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Let’s continue the conversation</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52415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0_Section Header – VMware Explo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5937816" cy="1229360"/>
          </a:xfrm>
        </p:spPr>
        <p:txBody>
          <a:bodyPr wrap="square" anchor="b"/>
          <a:lstStyle>
            <a:lvl1pPr algn="l">
              <a:defRPr sz="3600" b="0" cap="none" baseline="0">
                <a:solidFill>
                  <a:schemeClr val="accent2"/>
                </a:solidFill>
              </a:defRPr>
            </a:lvl1pPr>
          </a:lstStyle>
          <a:p>
            <a:r>
              <a:rPr lang="en-US"/>
              <a:t>Headline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5937816"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Subheadline</a:t>
            </a:r>
            <a:r>
              <a:rPr lang="en-US"/>
              <a:t> if needed</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62964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9477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5349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06388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a:t>Agenda</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1</a:t>
            </a:r>
            <a:br>
              <a:rPr lang="en-US"/>
            </a:br>
            <a:r>
              <a:rPr lang="en-US"/>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4185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a:t>Section Title Option 2 </a:t>
            </a:r>
            <a:br>
              <a:rPr lang="en-US"/>
            </a:br>
            <a:r>
              <a:rPr lang="en-US"/>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34996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a:t>Section Title Option 3</a:t>
            </a:r>
            <a:br>
              <a:rPr lang="en-US"/>
            </a:br>
            <a:r>
              <a:rPr lang="en-US"/>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16835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1">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grpSp>
        <p:nvGrpSpPr>
          <p:cNvPr id="12" name="Photo parallelogram">
            <a:extLst>
              <a:ext uri="{FF2B5EF4-FFF2-40B4-BE49-F238E27FC236}">
                <a16:creationId xmlns:a16="http://schemas.microsoft.com/office/drawing/2014/main" id="{19D2D2B9-571C-7F46-9BFD-415022846095}"/>
              </a:ext>
            </a:extLst>
          </p:cNvPr>
          <p:cNvGrpSpPr/>
          <p:nvPr userDrawn="1"/>
        </p:nvGrpSpPr>
        <p:grpSpPr>
          <a:xfrm>
            <a:off x="0" y="-1138608"/>
            <a:ext cx="13073278" cy="9169882"/>
            <a:chOff x="-1" y="-1147317"/>
            <a:chExt cx="13073278" cy="9169882"/>
          </a:xfrm>
        </p:grpSpPr>
        <p:sp>
          <p:nvSpPr>
            <p:cNvPr id="14" name="Freeform: Shape 28">
              <a:extLst>
                <a:ext uri="{FF2B5EF4-FFF2-40B4-BE49-F238E27FC236}">
                  <a16:creationId xmlns:a16="http://schemas.microsoft.com/office/drawing/2014/main" id="{91108D15-0A67-9746-8E99-7704B9FE2E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9" name="Isosceles Triangle 1">
              <a:extLst>
                <a:ext uri="{FF2B5EF4-FFF2-40B4-BE49-F238E27FC236}">
                  <a16:creationId xmlns:a16="http://schemas.microsoft.com/office/drawing/2014/main" id="{1F2C015A-FDDB-A946-B0D0-598A639BDE49}"/>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Freeform: Shape 27">
              <a:extLst>
                <a:ext uri="{FF2B5EF4-FFF2-40B4-BE49-F238E27FC236}">
                  <a16:creationId xmlns:a16="http://schemas.microsoft.com/office/drawing/2014/main" id="{F56B6859-6738-7A44-8ADF-6A1BECE51F5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Mask">
              <a:extLst>
                <a:ext uri="{FF2B5EF4-FFF2-40B4-BE49-F238E27FC236}">
                  <a16:creationId xmlns:a16="http://schemas.microsoft.com/office/drawing/2014/main" id="{D60AE490-FF3A-FB4E-BA33-35A902104A89}"/>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5530956" cy="1229360"/>
          </a:xfrm>
        </p:spPr>
        <p:txBody>
          <a:bodyPr wrap="square" anchor="b"/>
          <a:lstStyle>
            <a:lvl1pPr algn="l">
              <a:defRPr sz="3600" b="0" cap="none" baseline="0">
                <a:solidFill>
                  <a:schemeClr val="accent2"/>
                </a:solidFill>
              </a:defRPr>
            </a:lvl1pPr>
          </a:lstStyle>
          <a:p>
            <a:r>
              <a:rPr lang="en-US"/>
              <a:t>Section Title Option 4 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5" y="2267712"/>
            <a:ext cx="6712235"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Aerial view of the ocean levels = sustainability. Replace text with optional subhead or delete.</a:t>
            </a:r>
          </a:p>
        </p:txBody>
      </p:sp>
      <p:pic>
        <p:nvPicPr>
          <p:cNvPr id="13" name="Graphic 12">
            <a:extLst>
              <a:ext uri="{FF2B5EF4-FFF2-40B4-BE49-F238E27FC236}">
                <a16:creationId xmlns:a16="http://schemas.microsoft.com/office/drawing/2014/main" id="{F60A0638-0154-EA49-A014-5F2D5EAE00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71D568D5-BD8B-6948-9144-386E8CC67B96}"/>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58AAE0C0-8BB8-8847-BD6E-08DDC0B3BCC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79991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2">
    <p:bg>
      <p:bgPr>
        <a:solidFill>
          <a:schemeClr val="bg1"/>
        </a:solidFill>
        <a:effectLst/>
      </p:bgPr>
    </p:bg>
    <p:spTree>
      <p:nvGrpSpPr>
        <p:cNvPr id="1" name=""/>
        <p:cNvGrpSpPr/>
        <p:nvPr/>
      </p:nvGrpSpPr>
      <p:grpSpPr>
        <a:xfrm>
          <a:off x="0" y="0"/>
          <a:ext cx="0" cy="0"/>
          <a:chOff x="0" y="0"/>
          <a:chExt cx="0" cy="0"/>
        </a:xfrm>
      </p:grpSpPr>
      <p:pic>
        <p:nvPicPr>
          <p:cNvPr id="29" name="Photo" descr="Image within a parallelogram that shows two workers having a meeting at a long table. Multiple devices shown, one employee seated in a chair, one seated in a wheelchair.">
            <a:extLst>
              <a:ext uri="{FF2B5EF4-FFF2-40B4-BE49-F238E27FC236}">
                <a16:creationId xmlns:a16="http://schemas.microsoft.com/office/drawing/2014/main" id="{ACCB46EF-32C3-7E4D-BC86-0D69BB8082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784"/>
          <a:stretch/>
        </p:blipFill>
        <p:spPr>
          <a:xfrm rot="21176702">
            <a:off x="1014397" y="-485453"/>
            <a:ext cx="11874276" cy="7805494"/>
          </a:xfrm>
          <a:prstGeom prst="rect">
            <a:avLst/>
          </a:prstGeom>
        </p:spPr>
      </p:pic>
      <p:grpSp>
        <p:nvGrpSpPr>
          <p:cNvPr id="3" name="Photo parallelogram">
            <a:extLst>
              <a:ext uri="{FF2B5EF4-FFF2-40B4-BE49-F238E27FC236}">
                <a16:creationId xmlns:a16="http://schemas.microsoft.com/office/drawing/2014/main" id="{17F605AF-C77A-7B45-8B40-B1A17C1B1E24}"/>
              </a:ext>
            </a:extLst>
          </p:cNvPr>
          <p:cNvGrpSpPr/>
          <p:nvPr userDrawn="1"/>
        </p:nvGrpSpPr>
        <p:grpSpPr>
          <a:xfrm>
            <a:off x="-180753" y="-1222745"/>
            <a:ext cx="13563378" cy="9250325"/>
            <a:chOff x="-180753" y="-1222745"/>
            <a:chExt cx="13563378" cy="9250325"/>
          </a:xfrm>
        </p:grpSpPr>
        <p:sp>
          <p:nvSpPr>
            <p:cNvPr id="32" name="Freeform: Shape 28">
              <a:extLst>
                <a:ext uri="{FF2B5EF4-FFF2-40B4-BE49-F238E27FC236}">
                  <a16:creationId xmlns:a16="http://schemas.microsoft.com/office/drawing/2014/main" id="{9CBDC427-8C18-8540-A2B8-03585D82DB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masks">
              <a:extLst>
                <a:ext uri="{FF2B5EF4-FFF2-40B4-BE49-F238E27FC236}">
                  <a16:creationId xmlns:a16="http://schemas.microsoft.com/office/drawing/2014/main" id="{FE7BF62D-FF95-964C-BD10-55F667F30D49}"/>
                </a:ext>
              </a:extLst>
            </p:cNvPr>
            <p:cNvSpPr/>
            <p:nvPr userDrawn="1"/>
          </p:nvSpPr>
          <p:spPr>
            <a:xfrm>
              <a:off x="-180753" y="-1222745"/>
              <a:ext cx="13563378" cy="9250325"/>
            </a:xfrm>
            <a:custGeom>
              <a:avLst/>
              <a:gdLst>
                <a:gd name="connsiteX0" fmla="*/ 12369577 w 13563378"/>
                <a:gd name="connsiteY0" fmla="*/ 0 h 9250325"/>
                <a:gd name="connsiteX1" fmla="*/ 13563378 w 13563378"/>
                <a:gd name="connsiteY1" fmla="*/ 0 h 9250325"/>
                <a:gd name="connsiteX2" fmla="*/ 13563378 w 13563378"/>
                <a:gd name="connsiteY2" fmla="*/ 8223619 h 9250325"/>
                <a:gd name="connsiteX3" fmla="*/ 13460818 w 13563378"/>
                <a:gd name="connsiteY3" fmla="*/ 8223619 h 9250325"/>
                <a:gd name="connsiteX4" fmla="*/ 13460818 w 13563378"/>
                <a:gd name="connsiteY4" fmla="*/ 9250325 h 9250325"/>
                <a:gd name="connsiteX5" fmla="*/ 10632 w 13563378"/>
                <a:gd name="connsiteY5" fmla="*/ 9250325 h 9250325"/>
                <a:gd name="connsiteX6" fmla="*/ 10632 w 13563378"/>
                <a:gd name="connsiteY6" fmla="*/ 8080744 h 9250325"/>
                <a:gd name="connsiteX7" fmla="*/ 12369577 w 13563378"/>
                <a:gd name="connsiteY7" fmla="*/ 8080744 h 9250325"/>
                <a:gd name="connsiteX8" fmla="*/ 12369577 w 13563378"/>
                <a:gd name="connsiteY8" fmla="*/ 1222745 h 9250325"/>
                <a:gd name="connsiteX9" fmla="*/ 0 w 13563378"/>
                <a:gd name="connsiteY9" fmla="*/ 1222745 h 9250325"/>
                <a:gd name="connsiteX10" fmla="*/ 0 w 13563378"/>
                <a:gd name="connsiteY10" fmla="*/ 66805 h 9250325"/>
                <a:gd name="connsiteX11" fmla="*/ 12369577 w 13563378"/>
                <a:gd name="connsiteY11" fmla="*/ 66805 h 925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63378" h="9250325">
                  <a:moveTo>
                    <a:pt x="12369577" y="0"/>
                  </a:moveTo>
                  <a:lnTo>
                    <a:pt x="13563378" y="0"/>
                  </a:lnTo>
                  <a:lnTo>
                    <a:pt x="13563378" y="8223619"/>
                  </a:lnTo>
                  <a:lnTo>
                    <a:pt x="13460818" y="8223619"/>
                  </a:lnTo>
                  <a:lnTo>
                    <a:pt x="13460818" y="9250325"/>
                  </a:lnTo>
                  <a:lnTo>
                    <a:pt x="10632" y="9250325"/>
                  </a:lnTo>
                  <a:lnTo>
                    <a:pt x="10632" y="8080744"/>
                  </a:lnTo>
                  <a:lnTo>
                    <a:pt x="12369577" y="8080744"/>
                  </a:lnTo>
                  <a:lnTo>
                    <a:pt x="12369577" y="1222745"/>
                  </a:lnTo>
                  <a:lnTo>
                    <a:pt x="0" y="1222745"/>
                  </a:lnTo>
                  <a:lnTo>
                    <a:pt x="0" y="66805"/>
                  </a:lnTo>
                  <a:lnTo>
                    <a:pt x="12369577" y="66805"/>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      </a:t>
              </a: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9" y="938794"/>
            <a:ext cx="5627208" cy="1229360"/>
          </a:xfrm>
        </p:spPr>
        <p:txBody>
          <a:bodyPr wrap="square" anchor="b"/>
          <a:lstStyle>
            <a:lvl1pPr algn="l">
              <a:defRPr sz="3600" b="0" cap="none" baseline="0">
                <a:solidFill>
                  <a:schemeClr val="accent2"/>
                </a:solidFill>
              </a:defRPr>
            </a:lvl1pPr>
          </a:lstStyle>
          <a:p>
            <a:r>
              <a:rPr lang="en-US"/>
              <a:t>Section Title Option 5 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5127983"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a:t>Aerial view of multiple employees working at a long table, dressed casually. </a:t>
            </a:r>
            <a:r>
              <a:rPr lang="en-US"/>
              <a:t>Replace text with optional subhead or delete.</a:t>
            </a:r>
          </a:p>
        </p:txBody>
      </p:sp>
      <p:pic>
        <p:nvPicPr>
          <p:cNvPr id="15" name="Graphic 14">
            <a:extLst>
              <a:ext uri="{FF2B5EF4-FFF2-40B4-BE49-F238E27FC236}">
                <a16:creationId xmlns:a16="http://schemas.microsoft.com/office/drawing/2014/main" id="{05DC5E77-30F1-3B47-A666-55D19D7CAC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6FA06A60-BB27-CF44-AE6E-F9E2CE4050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122BD7DB-46F6-AF47-AA7E-A44530BA81F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52224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3">
    <p:bg>
      <p:bgPr>
        <a:solidFill>
          <a:schemeClr val="bg1"/>
        </a:solidFill>
        <a:effectLst/>
      </p:bgPr>
    </p:bg>
    <p:spTree>
      <p:nvGrpSpPr>
        <p:cNvPr id="1" name=""/>
        <p:cNvGrpSpPr/>
        <p:nvPr/>
      </p:nvGrpSpPr>
      <p:grpSpPr>
        <a:xfrm>
          <a:off x="0" y="0"/>
          <a:ext cx="0" cy="0"/>
          <a:chOff x="0" y="0"/>
          <a:chExt cx="0" cy="0"/>
        </a:xfrm>
      </p:grpSpPr>
      <p:pic>
        <p:nvPicPr>
          <p:cNvPr id="29" name="Photo" descr="Image within a parallelogram that shows two diverse male workers having a discussion, one is holding a digital tablet, one is working on a laptop.">
            <a:extLst>
              <a:ext uri="{FF2B5EF4-FFF2-40B4-BE49-F238E27FC236}">
                <a16:creationId xmlns:a16="http://schemas.microsoft.com/office/drawing/2014/main" id="{4249174F-D683-2A44-B6F6-F53CABFCDE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035619" y="0"/>
            <a:ext cx="8153205" cy="6858000"/>
          </a:xfrm>
          <a:prstGeom prst="rect">
            <a:avLst/>
          </a:prstGeom>
        </p:spPr>
      </p:pic>
      <p:grpSp>
        <p:nvGrpSpPr>
          <p:cNvPr id="4" name="Photo parallelogram">
            <a:extLst>
              <a:ext uri="{FF2B5EF4-FFF2-40B4-BE49-F238E27FC236}">
                <a16:creationId xmlns:a16="http://schemas.microsoft.com/office/drawing/2014/main" id="{8B962EAF-5F4D-3D43-B036-87DCC0EE22E1}"/>
              </a:ext>
            </a:extLst>
          </p:cNvPr>
          <p:cNvGrpSpPr/>
          <p:nvPr userDrawn="1"/>
        </p:nvGrpSpPr>
        <p:grpSpPr>
          <a:xfrm>
            <a:off x="-1" y="-1147317"/>
            <a:ext cx="13073278" cy="9169882"/>
            <a:chOff x="-1" y="-1147317"/>
            <a:chExt cx="13073278" cy="9169882"/>
          </a:xfrm>
        </p:grpSpPr>
        <p:sp>
          <p:nvSpPr>
            <p:cNvPr id="32" name="Freeform: Shape 28">
              <a:extLst>
                <a:ext uri="{FF2B5EF4-FFF2-40B4-BE49-F238E27FC236}">
                  <a16:creationId xmlns:a16="http://schemas.microsoft.com/office/drawing/2014/main" id="{9CBDC427-8C18-8540-A2B8-03585D82DB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Mask">
              <a:extLst>
                <a:ext uri="{FF2B5EF4-FFF2-40B4-BE49-F238E27FC236}">
                  <a16:creationId xmlns:a16="http://schemas.microsoft.com/office/drawing/2014/main" id="{1434EE0F-07D2-4A4A-9732-A88CE7C9520F}"/>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6</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255034"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a:t>Closeup of two employees having a meeting at a table, dressed casually. </a:t>
            </a:r>
            <a:r>
              <a:rPr lang="en-US"/>
              <a:t>Replace text with optional subhead or delete.</a:t>
            </a:r>
          </a:p>
        </p:txBody>
      </p:sp>
      <p:pic>
        <p:nvPicPr>
          <p:cNvPr id="15" name="Graphic 14">
            <a:extLst>
              <a:ext uri="{FF2B5EF4-FFF2-40B4-BE49-F238E27FC236}">
                <a16:creationId xmlns:a16="http://schemas.microsoft.com/office/drawing/2014/main" id="{530B9954-0444-284A-882F-F841373C3B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55CE012D-EFA7-5349-8FA3-8BDA280608C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EA90A6E1-2960-3A43-85A7-7D1A9045D72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32942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7</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28892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8</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57573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50196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84772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233496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343265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241267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425853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409385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‹N°›</a:t>
            </a:fld>
            <a:endParaRPr lang="en-US">
              <a:solidFill>
                <a:schemeClr val="bg1"/>
              </a:solidFill>
            </a:endParaRPr>
          </a:p>
        </p:txBody>
      </p:sp>
    </p:spTree>
    <p:extLst>
      <p:ext uri="{BB962C8B-B14F-4D97-AF65-F5344CB8AC3E}">
        <p14:creationId xmlns:p14="http://schemas.microsoft.com/office/powerpoint/2010/main" val="50376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Quote –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parallelogram">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of a person working in a home office.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5A9134D-5DD4-8245-9037-C8B7963D2F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DC9ABD8F-D231-E546-8F12-FE4A71F9AC0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A8BF941-40E0-2843-9D5E-460E814482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9425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Quote – Photo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of two casually dressed employees meeting outside, looking at a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29676A12-E8D8-6542-A621-1803C4BF735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C95476F4-AC15-8441-AB7C-5CA0A574FA0F}"/>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A4F7F44-0678-CB43-A44A-DFDC03042E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‹N°›</a:t>
            </a:fld>
            <a:endParaRPr lang="en-US">
              <a:solidFill>
                <a:schemeClr val="bg1"/>
              </a:solidFill>
            </a:endParaRPr>
          </a:p>
        </p:txBody>
      </p:sp>
    </p:spTree>
    <p:extLst>
      <p:ext uri="{BB962C8B-B14F-4D97-AF65-F5344CB8AC3E}">
        <p14:creationId xmlns:p14="http://schemas.microsoft.com/office/powerpoint/2010/main" val="99761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Quote – Photo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4994325"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of a person checking on operations at a windmill farm (sustainable energy).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2509CF8-0CDD-7D49-87CD-975F7FC1E0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CE979BDF-61B3-CC46-966F-91E200327D60}"/>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0E4F34FD-4F5F-C14A-B38E-48335DA278D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28179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Quote – Photo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36000">
                <a:schemeClr val="bg1">
                  <a:alpha val="25000"/>
                </a:schemeClr>
              </a:gs>
              <a:gs pos="45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4983694"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of an employee looking at a digital tablet, in a casual environment.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C07C6E31-1A0B-2F49-9319-40871607E44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FF40E61C-9300-8B46-B0F5-56EF72E40E6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5F1119BB-A153-E04D-AED0-0347517BFE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‹N°›</a:t>
            </a:fld>
            <a:endParaRPr lang="en-US">
              <a:solidFill>
                <a:schemeClr val="bg1"/>
              </a:solidFill>
            </a:endParaRPr>
          </a:p>
        </p:txBody>
      </p:sp>
    </p:spTree>
    <p:extLst>
      <p:ext uri="{BB962C8B-B14F-4D97-AF65-F5344CB8AC3E}">
        <p14:creationId xmlns:p14="http://schemas.microsoft.com/office/powerpoint/2010/main" val="147181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06388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2"/>
                </a:solidFill>
              </a:defRPr>
            </a:lvl1pPr>
          </a:lstStyle>
          <a:p>
            <a:r>
              <a:rPr lang="en-US"/>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036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a:p>
            <a:pPr marL="1270000" lvl="5" indent="-117475"/>
            <a:r>
              <a:rPr lang="en-US"/>
              <a:t>Sixth level</a:t>
            </a:r>
          </a:p>
          <a:p>
            <a:pPr marL="1438275" lvl="6" indent="-117475"/>
            <a:r>
              <a:rPr lang="en-US"/>
              <a:t>Seventh level</a:t>
            </a:r>
          </a:p>
          <a:p>
            <a:pPr marL="1554163" lvl="7" indent="-115888">
              <a:lnSpc>
                <a:spcPct val="90000"/>
              </a:lnSpc>
            </a:pPr>
            <a:r>
              <a:rPr lang="en-US"/>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graph, diagram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2"/>
                </a:solidFill>
              </a:defRPr>
            </a:lvl1pPr>
          </a:lstStyle>
          <a:p>
            <a:r>
              <a:rPr lang="en-US"/>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 here</a:t>
            </a:r>
          </a:p>
          <a:p>
            <a:pPr lvl="1"/>
            <a:r>
              <a:rPr lang="en-US"/>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 here</a:t>
            </a:r>
          </a:p>
          <a:p>
            <a:pPr lvl="1"/>
            <a:r>
              <a:rPr lang="en-US"/>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indigo text here</a:t>
            </a:r>
          </a:p>
          <a:p>
            <a:pPr lvl="1"/>
            <a:r>
              <a:rPr lang="en-US"/>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41536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 here</a:t>
            </a:r>
          </a:p>
          <a:p>
            <a:pPr lvl="1"/>
            <a:r>
              <a:rPr lang="en-US"/>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 here</a:t>
            </a:r>
          </a:p>
          <a:p>
            <a:pPr lvl="1"/>
            <a:r>
              <a:rPr lang="en-US"/>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indigo text here</a:t>
            </a:r>
          </a:p>
          <a:p>
            <a:pPr lvl="1"/>
            <a:r>
              <a:rPr lang="en-US"/>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41536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a:t>
            </a:r>
          </a:p>
          <a:p>
            <a:pPr lvl="1"/>
            <a:r>
              <a:rPr lang="en-US"/>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a:t>
            </a:r>
          </a:p>
          <a:p>
            <a:pPr lvl="1"/>
            <a:r>
              <a:rPr lang="en-US"/>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indigo text</a:t>
            </a:r>
          </a:p>
          <a:p>
            <a:pPr lvl="1"/>
            <a:r>
              <a:rPr lang="en-US"/>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dark green text</a:t>
            </a:r>
          </a:p>
          <a:p>
            <a:pPr lvl="1"/>
            <a:r>
              <a:rPr lang="en-US"/>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68376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plum text</a:t>
            </a:r>
          </a:p>
          <a:p>
            <a:pPr lvl="1"/>
            <a:r>
              <a:rPr lang="en-US"/>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indigo text</a:t>
            </a:r>
          </a:p>
          <a:p>
            <a:pPr lvl="1"/>
            <a:r>
              <a:rPr lang="en-US"/>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dark green text</a:t>
            </a:r>
          </a:p>
          <a:p>
            <a:pPr lvl="1"/>
            <a:r>
              <a:rPr lang="en-US"/>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10321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plum text</a:t>
            </a:r>
          </a:p>
          <a:p>
            <a:pPr lvl="1"/>
            <a:r>
              <a:rPr lang="en-US"/>
              <a:t>Second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ocean text</a:t>
            </a:r>
          </a:p>
          <a:p>
            <a:pPr lvl="1"/>
            <a:r>
              <a:rPr lang="en-US"/>
              <a:t>Second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indigo text</a:t>
            </a:r>
          </a:p>
          <a:p>
            <a:pPr lvl="1"/>
            <a:r>
              <a:rPr lang="en-US"/>
              <a:t>Second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a:t>
            </a:r>
            <a:r>
              <a:rPr lang="en-US" err="1"/>
              <a:t>drk</a:t>
            </a:r>
            <a:r>
              <a:rPr lang="en-US"/>
              <a:t> green text</a:t>
            </a:r>
          </a:p>
          <a:p>
            <a:pPr lvl="1"/>
            <a:r>
              <a:rPr lang="en-US"/>
              <a:t>Second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gray text</a:t>
            </a:r>
          </a:p>
          <a:p>
            <a:pPr lvl="1"/>
            <a:r>
              <a:rPr lang="en-US"/>
              <a:t>Second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5</a:t>
            </a:r>
          </a:p>
        </p:txBody>
      </p:sp>
    </p:spTree>
    <p:extLst>
      <p:ext uri="{BB962C8B-B14F-4D97-AF65-F5344CB8AC3E}">
        <p14:creationId xmlns:p14="http://schemas.microsoft.com/office/powerpoint/2010/main" val="362460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1222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Two-Content Balanced with 4 Item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Text Placeholder 4">
            <a:extLst>
              <a:ext uri="{FF2B5EF4-FFF2-40B4-BE49-F238E27FC236}">
                <a16:creationId xmlns:a16="http://schemas.microsoft.com/office/drawing/2014/main" id="{BEC064C4-3E9E-B246-ACD5-2D012920B654}"/>
              </a:ext>
            </a:extLst>
          </p:cNvPr>
          <p:cNvSpPr>
            <a:spLocks noGrp="1"/>
          </p:cNvSpPr>
          <p:nvPr>
            <p:ph type="body" sz="quarter" idx="27" hasCustomPrompt="1"/>
          </p:nvPr>
        </p:nvSpPr>
        <p:spPr>
          <a:xfrm>
            <a:off x="556590" y="1665027"/>
            <a:ext cx="3551385" cy="43434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defRPr lang="en-US" dirty="0"/>
            </a:lvl6pPr>
            <a:lvl7pPr>
              <a:defRPr lang="en-US" dirty="0"/>
            </a:lvl7pPr>
            <a:lvl8pPr>
              <a:defRPr lang="en-US" dirty="0"/>
            </a:lvl8pPr>
            <a:lvl9pPr>
              <a:defRPr lang="en-US"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cxnSp>
        <p:nvCxnSpPr>
          <p:cNvPr id="19" name="Straight Connector 18">
            <a:extLst>
              <a:ext uri="{FF2B5EF4-FFF2-40B4-BE49-F238E27FC236}">
                <a16:creationId xmlns:a16="http://schemas.microsoft.com/office/drawing/2014/main" id="{B9D231B6-B665-5B4B-98D5-858F74779A9A}"/>
              </a:ext>
              <a:ext uri="{C183D7F6-B498-43B3-948B-1728B52AA6E4}">
                <adec:decorative xmlns:adec="http://schemas.microsoft.com/office/drawing/2017/decorative" val="1"/>
              </a:ext>
            </a:extLst>
          </p:cNvPr>
          <p:cNvCxnSpPr/>
          <p:nvPr userDrawn="1"/>
        </p:nvCxnSpPr>
        <p:spPr bwMode="gray">
          <a:xfrm>
            <a:off x="4566265" y="1718036"/>
            <a:ext cx="0" cy="3710608"/>
          </a:xfrm>
          <a:prstGeom prst="line">
            <a:avLst/>
          </a:prstGeom>
          <a:ln w="25400">
            <a:solidFill>
              <a:schemeClr val="tx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p:nvPr>
        </p:nvSpPr>
        <p:spPr>
          <a:xfrm>
            <a:off x="4886408" y="1750485"/>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1" name="Content Placeholder 3">
            <a:extLst>
              <a:ext uri="{FF2B5EF4-FFF2-40B4-BE49-F238E27FC236}">
                <a16:creationId xmlns:a16="http://schemas.microsoft.com/office/drawing/2014/main" id="{3636B989-5405-7743-8C4B-6894A84D494C}"/>
              </a:ext>
            </a:extLst>
          </p:cNvPr>
          <p:cNvSpPr>
            <a:spLocks noGrp="1"/>
          </p:cNvSpPr>
          <p:nvPr>
            <p:ph sz="quarter" idx="20" hasCustomPrompt="1"/>
          </p:nvPr>
        </p:nvSpPr>
        <p:spPr>
          <a:xfrm>
            <a:off x="6165266" y="1750485"/>
            <a:ext cx="5455228" cy="709301"/>
          </a:xfrm>
        </p:spPr>
        <p:txBody>
          <a:bodyPr lIns="0" rIns="594360"/>
          <a:lstStyle>
            <a:lvl1pPr>
              <a:defRPr sz="1400" b="1">
                <a:solidFill>
                  <a:schemeClr val="accent5"/>
                </a:solidFill>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plum text</a:t>
            </a:r>
          </a:p>
          <a:p>
            <a:pPr lvl="1"/>
            <a:r>
              <a:rPr lang="en-US"/>
              <a:t>Second level</a:t>
            </a:r>
          </a:p>
        </p:txBody>
      </p:sp>
      <p:sp>
        <p:nvSpPr>
          <p:cNvPr id="13" name="Content Placeholder 3">
            <a:extLst>
              <a:ext uri="{FF2B5EF4-FFF2-40B4-BE49-F238E27FC236}">
                <a16:creationId xmlns:a16="http://schemas.microsoft.com/office/drawing/2014/main" id="{8E5AB2B4-4B40-9E4B-88EE-A534B0D16E87}"/>
              </a:ext>
            </a:extLst>
          </p:cNvPr>
          <p:cNvSpPr>
            <a:spLocks noGrp="1"/>
          </p:cNvSpPr>
          <p:nvPr>
            <p:ph sz="quarter" idx="21"/>
          </p:nvPr>
        </p:nvSpPr>
        <p:spPr>
          <a:xfrm>
            <a:off x="4886408" y="2743933"/>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4" name="Content Placeholder 3">
            <a:extLst>
              <a:ext uri="{FF2B5EF4-FFF2-40B4-BE49-F238E27FC236}">
                <a16:creationId xmlns:a16="http://schemas.microsoft.com/office/drawing/2014/main" id="{EE3DDFE7-075F-F842-B0E7-0D71FBAC2C36}"/>
              </a:ext>
            </a:extLst>
          </p:cNvPr>
          <p:cNvSpPr>
            <a:spLocks noGrp="1"/>
          </p:cNvSpPr>
          <p:nvPr>
            <p:ph sz="quarter" idx="22" hasCustomPrompt="1"/>
          </p:nvPr>
        </p:nvSpPr>
        <p:spPr>
          <a:xfrm>
            <a:off x="6165266" y="2743933"/>
            <a:ext cx="5455228" cy="709301"/>
          </a:xfrm>
        </p:spPr>
        <p:txBody>
          <a:bodyPr lIns="0" rIns="594360"/>
          <a:lstStyle>
            <a:lvl1pPr>
              <a:defRPr sz="1400" b="1">
                <a:solidFill>
                  <a:schemeClr val="accent1"/>
                </a:solidFill>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ocean text</a:t>
            </a:r>
          </a:p>
          <a:p>
            <a:pPr lvl="1"/>
            <a:r>
              <a:rPr lang="en-US"/>
              <a:t>Second level</a:t>
            </a:r>
          </a:p>
        </p:txBody>
      </p:sp>
      <p:sp>
        <p:nvSpPr>
          <p:cNvPr id="15" name="Content Placeholder 3">
            <a:extLst>
              <a:ext uri="{FF2B5EF4-FFF2-40B4-BE49-F238E27FC236}">
                <a16:creationId xmlns:a16="http://schemas.microsoft.com/office/drawing/2014/main" id="{3CD5D980-E9FD-A743-B21C-35D97EFF78B6}"/>
              </a:ext>
            </a:extLst>
          </p:cNvPr>
          <p:cNvSpPr>
            <a:spLocks noGrp="1"/>
          </p:cNvSpPr>
          <p:nvPr>
            <p:ph sz="quarter" idx="23"/>
          </p:nvPr>
        </p:nvSpPr>
        <p:spPr>
          <a:xfrm>
            <a:off x="4886408" y="3727413"/>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6" name="Content Placeholder 3">
            <a:extLst>
              <a:ext uri="{FF2B5EF4-FFF2-40B4-BE49-F238E27FC236}">
                <a16:creationId xmlns:a16="http://schemas.microsoft.com/office/drawing/2014/main" id="{23ED76AC-9B3D-A24D-BAEE-275D30215215}"/>
              </a:ext>
            </a:extLst>
          </p:cNvPr>
          <p:cNvSpPr>
            <a:spLocks noGrp="1"/>
          </p:cNvSpPr>
          <p:nvPr>
            <p:ph sz="quarter" idx="24" hasCustomPrompt="1"/>
          </p:nvPr>
        </p:nvSpPr>
        <p:spPr>
          <a:xfrm>
            <a:off x="6165266" y="3727413"/>
            <a:ext cx="5455228" cy="709301"/>
          </a:xfrm>
        </p:spPr>
        <p:txBody>
          <a:bodyPr lIns="0" rIns="594360"/>
          <a:lstStyle>
            <a:lvl1pPr>
              <a:defRPr sz="1400" b="1" i="0">
                <a:solidFill>
                  <a:schemeClr val="accent2"/>
                </a:solidFill>
                <a:latin typeface="+mn-lt"/>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indigo text</a:t>
            </a:r>
          </a:p>
          <a:p>
            <a:pPr lvl="1"/>
            <a:r>
              <a:rPr lang="en-US"/>
              <a:t>Second level</a:t>
            </a:r>
          </a:p>
        </p:txBody>
      </p:sp>
      <p:sp>
        <p:nvSpPr>
          <p:cNvPr id="17" name="Content Placeholder 3">
            <a:extLst>
              <a:ext uri="{FF2B5EF4-FFF2-40B4-BE49-F238E27FC236}">
                <a16:creationId xmlns:a16="http://schemas.microsoft.com/office/drawing/2014/main" id="{6E328FCB-AD7A-0B48-84A3-BC75E4A968AC}"/>
              </a:ext>
            </a:extLst>
          </p:cNvPr>
          <p:cNvSpPr>
            <a:spLocks noGrp="1"/>
          </p:cNvSpPr>
          <p:nvPr>
            <p:ph sz="quarter" idx="25"/>
          </p:nvPr>
        </p:nvSpPr>
        <p:spPr>
          <a:xfrm>
            <a:off x="4886408" y="4693800"/>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8" name="Content Placeholder 3">
            <a:extLst>
              <a:ext uri="{FF2B5EF4-FFF2-40B4-BE49-F238E27FC236}">
                <a16:creationId xmlns:a16="http://schemas.microsoft.com/office/drawing/2014/main" id="{C7E39CCE-D379-974E-B6F3-5D4820EF2F9B}"/>
              </a:ext>
            </a:extLst>
          </p:cNvPr>
          <p:cNvSpPr>
            <a:spLocks noGrp="1"/>
          </p:cNvSpPr>
          <p:nvPr>
            <p:ph sz="quarter" idx="26" hasCustomPrompt="1"/>
          </p:nvPr>
        </p:nvSpPr>
        <p:spPr>
          <a:xfrm>
            <a:off x="6165266" y="4693800"/>
            <a:ext cx="5455228" cy="709301"/>
          </a:xfrm>
        </p:spPr>
        <p:txBody>
          <a:bodyPr lIns="0" rIns="594360"/>
          <a:lstStyle>
            <a:lvl1pPr>
              <a:defRPr sz="1400" b="1" i="0">
                <a:solidFill>
                  <a:schemeClr val="accent6"/>
                </a:solidFill>
                <a:latin typeface="+mn-lt"/>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dark green text</a:t>
            </a:r>
          </a:p>
          <a:p>
            <a:pPr lvl="1"/>
            <a:r>
              <a:rPr lang="en-US"/>
              <a:t>Second level</a:t>
            </a:r>
          </a:p>
        </p:txBody>
      </p:sp>
      <p:sp>
        <p:nvSpPr>
          <p:cNvPr id="22" name="page number">
            <a:extLst>
              <a:ext uri="{FF2B5EF4-FFF2-40B4-BE49-F238E27FC236}">
                <a16:creationId xmlns:a16="http://schemas.microsoft.com/office/drawing/2014/main" id="{9061FB38-B1F1-AA4D-B978-CB2F5E5AA60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2471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Full-Bleed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B11225E9-9FDD-8A48-8D5B-06243364D9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1AD14F46-0137-1243-A51E-CCFAC48A841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E2D407E0-D9E1-4F43-AF7D-98BE60A67CF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‹N°›</a:t>
            </a:fld>
            <a:endParaRPr lang="en-US">
              <a:solidFill>
                <a:schemeClr val="bg1"/>
              </a:solidFill>
            </a:endParaRPr>
          </a:p>
        </p:txBody>
      </p:sp>
    </p:spTree>
    <p:extLst>
      <p:ext uri="{BB962C8B-B14F-4D97-AF65-F5344CB8AC3E}">
        <p14:creationId xmlns:p14="http://schemas.microsoft.com/office/powerpoint/2010/main" val="59465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‹N°›</a:t>
            </a:fld>
            <a:endParaRPr lang="en-US">
              <a:solidFill>
                <a:schemeClr val="bg1"/>
              </a:solidFill>
            </a:endParaRPr>
          </a:p>
        </p:txBody>
      </p:sp>
    </p:spTree>
    <p:extLst>
      <p:ext uri="{BB962C8B-B14F-4D97-AF65-F5344CB8AC3E}">
        <p14:creationId xmlns:p14="http://schemas.microsoft.com/office/powerpoint/2010/main" val="219422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userDrawn="1">
  <p:cSld name="Full-Bleed Photo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41C3EE44-95ED-8C43-A9B5-3DDCFC9E5AA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5EE0DF6-6613-7C4A-96F2-955955727FB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B2639BF8-7BCE-C141-B252-99591A6B3F5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‹N°›</a:t>
            </a:fld>
            <a:endParaRPr lang="en-US">
              <a:solidFill>
                <a:schemeClr val="bg1"/>
              </a:solidFill>
            </a:endParaRPr>
          </a:p>
        </p:txBody>
      </p:sp>
    </p:spTree>
    <p:extLst>
      <p:ext uri="{BB962C8B-B14F-4D97-AF65-F5344CB8AC3E}">
        <p14:creationId xmlns:p14="http://schemas.microsoft.com/office/powerpoint/2010/main" val="883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a:t>
            </a:r>
          </a:p>
          <a:p>
            <a:pPr lvl="1"/>
            <a:r>
              <a:rPr lang="en-US"/>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a:t>
            </a:r>
          </a:p>
          <a:p>
            <a:pPr lvl="1"/>
            <a:r>
              <a:rPr lang="en-US"/>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indigo text</a:t>
            </a:r>
          </a:p>
          <a:p>
            <a:pPr lvl="1"/>
            <a:r>
              <a:rPr lang="en-US"/>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dark green text</a:t>
            </a:r>
          </a:p>
          <a:p>
            <a:pPr lvl="1"/>
            <a:r>
              <a:rPr lang="en-US"/>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68376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19555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7669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57461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plum text</a:t>
            </a:r>
          </a:p>
          <a:p>
            <a:pPr lvl="1"/>
            <a:r>
              <a:rPr lang="en-US"/>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indigo text</a:t>
            </a:r>
          </a:p>
          <a:p>
            <a:pPr lvl="1"/>
            <a:r>
              <a:rPr lang="en-US"/>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dark green text</a:t>
            </a:r>
          </a:p>
          <a:p>
            <a:pPr lvl="1"/>
            <a:r>
              <a:rPr lang="en-US"/>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10321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1_Ico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34E5524-78AC-244F-AF96-DEBF0084A028}"/>
              </a:ext>
            </a:extLst>
          </p:cNvPr>
          <p:cNvSpPr/>
          <p:nvPr userDrawn="1"/>
        </p:nvSpPr>
        <p:spPr>
          <a:xfrm>
            <a:off x="-1" y="6176103"/>
            <a:ext cx="12188825" cy="6818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a:xfrm>
            <a:off x="227884" y="7861"/>
            <a:ext cx="11533206" cy="381000"/>
          </a:xfrm>
        </p:spPr>
        <p:txBody>
          <a:bodyPr/>
          <a:lstStyle>
            <a:lvl1pPr>
              <a:defRPr sz="1600"/>
            </a:lvl1pPr>
          </a:lstStyle>
          <a:p>
            <a:r>
              <a:rPr lang="en-US"/>
              <a:t>Click to Add One Line Title</a:t>
            </a:r>
          </a:p>
        </p:txBody>
      </p:sp>
      <p:sp>
        <p:nvSpPr>
          <p:cNvPr id="5" name="Picture Placeholder 4">
            <a:extLst>
              <a:ext uri="{FF2B5EF4-FFF2-40B4-BE49-F238E27FC236}">
                <a16:creationId xmlns:a16="http://schemas.microsoft.com/office/drawing/2014/main" id="{7404F795-D564-6149-B9EE-4F39574C62A9}"/>
              </a:ext>
            </a:extLst>
          </p:cNvPr>
          <p:cNvSpPr>
            <a:spLocks noGrp="1"/>
          </p:cNvSpPr>
          <p:nvPr>
            <p:ph type="pic" sz="quarter" idx="11" hasCustomPrompt="1"/>
          </p:nvPr>
        </p:nvSpPr>
        <p:spPr>
          <a:xfrm>
            <a:off x="454634" y="640582"/>
            <a:ext cx="758952" cy="758952"/>
          </a:xfrm>
        </p:spPr>
        <p:txBody>
          <a:bodyPr/>
          <a:lstStyle>
            <a:lvl1pPr algn="ctr">
              <a:defRPr/>
            </a:lvl1pPr>
          </a:lstStyle>
          <a:p>
            <a:r>
              <a:rPr lang="en-US"/>
              <a:t>Icon</a:t>
            </a:r>
          </a:p>
        </p:txBody>
      </p:sp>
      <p:sp>
        <p:nvSpPr>
          <p:cNvPr id="7" name="Text Placeholder 6">
            <a:extLst>
              <a:ext uri="{FF2B5EF4-FFF2-40B4-BE49-F238E27FC236}">
                <a16:creationId xmlns:a16="http://schemas.microsoft.com/office/drawing/2014/main" id="{1230BBA7-A0D1-9B45-9588-AEBB9863C1EA}"/>
              </a:ext>
            </a:extLst>
          </p:cNvPr>
          <p:cNvSpPr>
            <a:spLocks noGrp="1"/>
          </p:cNvSpPr>
          <p:nvPr>
            <p:ph type="body" sz="quarter" idx="12" hasCustomPrompt="1"/>
          </p:nvPr>
        </p:nvSpPr>
        <p:spPr>
          <a:xfrm>
            <a:off x="174891" y="1418700"/>
            <a:ext cx="1318438" cy="381000"/>
          </a:xfrm>
        </p:spPr>
        <p:txBody>
          <a:bodyPr/>
          <a:lstStyle>
            <a:lvl1pPr algn="ctr">
              <a:defRPr sz="1200"/>
            </a:lvl1pPr>
          </a:lstStyle>
          <a:p>
            <a:pPr lvl="0"/>
            <a:r>
              <a:rPr lang="en-US"/>
              <a:t>Icon Name</a:t>
            </a:r>
          </a:p>
        </p:txBody>
      </p:sp>
      <p:sp>
        <p:nvSpPr>
          <p:cNvPr id="66" name="Picture Placeholder 4">
            <a:extLst>
              <a:ext uri="{FF2B5EF4-FFF2-40B4-BE49-F238E27FC236}">
                <a16:creationId xmlns:a16="http://schemas.microsoft.com/office/drawing/2014/main" id="{54644128-3C8A-7143-92B8-968C18A1795F}"/>
              </a:ext>
            </a:extLst>
          </p:cNvPr>
          <p:cNvSpPr>
            <a:spLocks noGrp="1"/>
          </p:cNvSpPr>
          <p:nvPr>
            <p:ph type="pic" sz="quarter" idx="13" hasCustomPrompt="1"/>
          </p:nvPr>
        </p:nvSpPr>
        <p:spPr>
          <a:xfrm>
            <a:off x="1773072" y="640582"/>
            <a:ext cx="758952" cy="758952"/>
          </a:xfrm>
        </p:spPr>
        <p:txBody>
          <a:bodyPr/>
          <a:lstStyle>
            <a:lvl1pPr algn="ctr">
              <a:defRPr/>
            </a:lvl1pPr>
          </a:lstStyle>
          <a:p>
            <a:r>
              <a:rPr lang="en-US"/>
              <a:t>Icon</a:t>
            </a:r>
          </a:p>
        </p:txBody>
      </p:sp>
      <p:sp>
        <p:nvSpPr>
          <p:cNvPr id="67" name="Text Placeholder 6">
            <a:extLst>
              <a:ext uri="{FF2B5EF4-FFF2-40B4-BE49-F238E27FC236}">
                <a16:creationId xmlns:a16="http://schemas.microsoft.com/office/drawing/2014/main" id="{8EB762CF-79E1-7342-8154-A913A9E2D314}"/>
              </a:ext>
            </a:extLst>
          </p:cNvPr>
          <p:cNvSpPr>
            <a:spLocks noGrp="1"/>
          </p:cNvSpPr>
          <p:nvPr>
            <p:ph type="body" sz="quarter" idx="14" hasCustomPrompt="1"/>
          </p:nvPr>
        </p:nvSpPr>
        <p:spPr>
          <a:xfrm>
            <a:off x="1493329" y="1418700"/>
            <a:ext cx="1318438" cy="381000"/>
          </a:xfrm>
        </p:spPr>
        <p:txBody>
          <a:bodyPr/>
          <a:lstStyle>
            <a:lvl1pPr algn="ctr">
              <a:defRPr sz="1200"/>
            </a:lvl1pPr>
          </a:lstStyle>
          <a:p>
            <a:pPr lvl="0"/>
            <a:r>
              <a:rPr lang="en-US"/>
              <a:t>Icon Name</a:t>
            </a:r>
          </a:p>
        </p:txBody>
      </p:sp>
      <p:sp>
        <p:nvSpPr>
          <p:cNvPr id="68" name="Picture Placeholder 4">
            <a:extLst>
              <a:ext uri="{FF2B5EF4-FFF2-40B4-BE49-F238E27FC236}">
                <a16:creationId xmlns:a16="http://schemas.microsoft.com/office/drawing/2014/main" id="{605E5C71-EE1D-7E49-8333-4E6B2C45764B}"/>
              </a:ext>
            </a:extLst>
          </p:cNvPr>
          <p:cNvSpPr>
            <a:spLocks noGrp="1"/>
          </p:cNvSpPr>
          <p:nvPr>
            <p:ph type="pic" sz="quarter" idx="15" hasCustomPrompt="1"/>
          </p:nvPr>
        </p:nvSpPr>
        <p:spPr>
          <a:xfrm>
            <a:off x="3091510" y="640582"/>
            <a:ext cx="758952" cy="758952"/>
          </a:xfrm>
        </p:spPr>
        <p:txBody>
          <a:bodyPr/>
          <a:lstStyle>
            <a:lvl1pPr algn="ctr">
              <a:defRPr/>
            </a:lvl1pPr>
          </a:lstStyle>
          <a:p>
            <a:r>
              <a:rPr lang="en-US"/>
              <a:t>Icon</a:t>
            </a:r>
          </a:p>
        </p:txBody>
      </p:sp>
      <p:sp>
        <p:nvSpPr>
          <p:cNvPr id="69" name="Text Placeholder 6">
            <a:extLst>
              <a:ext uri="{FF2B5EF4-FFF2-40B4-BE49-F238E27FC236}">
                <a16:creationId xmlns:a16="http://schemas.microsoft.com/office/drawing/2014/main" id="{1FB05495-0100-3047-9E6F-708A0F6C8796}"/>
              </a:ext>
            </a:extLst>
          </p:cNvPr>
          <p:cNvSpPr>
            <a:spLocks noGrp="1"/>
          </p:cNvSpPr>
          <p:nvPr>
            <p:ph type="body" sz="quarter" idx="16" hasCustomPrompt="1"/>
          </p:nvPr>
        </p:nvSpPr>
        <p:spPr>
          <a:xfrm>
            <a:off x="2811767" y="1418700"/>
            <a:ext cx="1318438" cy="381000"/>
          </a:xfrm>
        </p:spPr>
        <p:txBody>
          <a:bodyPr/>
          <a:lstStyle>
            <a:lvl1pPr algn="ctr">
              <a:defRPr sz="1200"/>
            </a:lvl1pPr>
          </a:lstStyle>
          <a:p>
            <a:pPr lvl="0"/>
            <a:r>
              <a:rPr lang="en-US"/>
              <a:t>Icon Name</a:t>
            </a:r>
          </a:p>
        </p:txBody>
      </p:sp>
      <p:sp>
        <p:nvSpPr>
          <p:cNvPr id="70" name="Picture Placeholder 4">
            <a:extLst>
              <a:ext uri="{FF2B5EF4-FFF2-40B4-BE49-F238E27FC236}">
                <a16:creationId xmlns:a16="http://schemas.microsoft.com/office/drawing/2014/main" id="{AD35B107-A720-AB46-861E-5F30A3C9E7DA}"/>
              </a:ext>
            </a:extLst>
          </p:cNvPr>
          <p:cNvSpPr>
            <a:spLocks noGrp="1"/>
          </p:cNvSpPr>
          <p:nvPr>
            <p:ph type="pic" sz="quarter" idx="17" hasCustomPrompt="1"/>
          </p:nvPr>
        </p:nvSpPr>
        <p:spPr>
          <a:xfrm>
            <a:off x="4409948" y="640582"/>
            <a:ext cx="758952" cy="758952"/>
          </a:xfrm>
        </p:spPr>
        <p:txBody>
          <a:bodyPr/>
          <a:lstStyle>
            <a:lvl1pPr algn="ctr">
              <a:defRPr/>
            </a:lvl1pPr>
          </a:lstStyle>
          <a:p>
            <a:r>
              <a:rPr lang="en-US"/>
              <a:t>Icon</a:t>
            </a:r>
          </a:p>
        </p:txBody>
      </p:sp>
      <p:sp>
        <p:nvSpPr>
          <p:cNvPr id="71" name="Text Placeholder 6">
            <a:extLst>
              <a:ext uri="{FF2B5EF4-FFF2-40B4-BE49-F238E27FC236}">
                <a16:creationId xmlns:a16="http://schemas.microsoft.com/office/drawing/2014/main" id="{F9F65358-0B08-B74D-9BCE-9DBA6E8A013D}"/>
              </a:ext>
            </a:extLst>
          </p:cNvPr>
          <p:cNvSpPr>
            <a:spLocks noGrp="1"/>
          </p:cNvSpPr>
          <p:nvPr>
            <p:ph type="body" sz="quarter" idx="18" hasCustomPrompt="1"/>
          </p:nvPr>
        </p:nvSpPr>
        <p:spPr>
          <a:xfrm>
            <a:off x="4130205" y="1418700"/>
            <a:ext cx="1318438" cy="381000"/>
          </a:xfrm>
        </p:spPr>
        <p:txBody>
          <a:bodyPr/>
          <a:lstStyle>
            <a:lvl1pPr algn="ctr">
              <a:defRPr sz="1200"/>
            </a:lvl1pPr>
          </a:lstStyle>
          <a:p>
            <a:pPr lvl="0"/>
            <a:r>
              <a:rPr lang="en-US"/>
              <a:t>Icon Name</a:t>
            </a:r>
          </a:p>
        </p:txBody>
      </p:sp>
      <p:sp>
        <p:nvSpPr>
          <p:cNvPr id="72" name="Picture Placeholder 4">
            <a:extLst>
              <a:ext uri="{FF2B5EF4-FFF2-40B4-BE49-F238E27FC236}">
                <a16:creationId xmlns:a16="http://schemas.microsoft.com/office/drawing/2014/main" id="{E3A6E936-75C8-F94A-AF34-2DECD114578A}"/>
              </a:ext>
            </a:extLst>
          </p:cNvPr>
          <p:cNvSpPr>
            <a:spLocks noGrp="1"/>
          </p:cNvSpPr>
          <p:nvPr>
            <p:ph type="pic" sz="quarter" idx="19" hasCustomPrompt="1"/>
          </p:nvPr>
        </p:nvSpPr>
        <p:spPr>
          <a:xfrm>
            <a:off x="5728386" y="640582"/>
            <a:ext cx="758952" cy="758952"/>
          </a:xfrm>
        </p:spPr>
        <p:txBody>
          <a:bodyPr/>
          <a:lstStyle>
            <a:lvl1pPr algn="ctr">
              <a:defRPr/>
            </a:lvl1pPr>
          </a:lstStyle>
          <a:p>
            <a:r>
              <a:rPr lang="en-US"/>
              <a:t>Icon</a:t>
            </a:r>
          </a:p>
        </p:txBody>
      </p:sp>
      <p:sp>
        <p:nvSpPr>
          <p:cNvPr id="73" name="Text Placeholder 6">
            <a:extLst>
              <a:ext uri="{FF2B5EF4-FFF2-40B4-BE49-F238E27FC236}">
                <a16:creationId xmlns:a16="http://schemas.microsoft.com/office/drawing/2014/main" id="{641D1BA3-8905-1B46-A9BE-A0476EB3A9D0}"/>
              </a:ext>
            </a:extLst>
          </p:cNvPr>
          <p:cNvSpPr>
            <a:spLocks noGrp="1"/>
          </p:cNvSpPr>
          <p:nvPr>
            <p:ph type="body" sz="quarter" idx="20" hasCustomPrompt="1"/>
          </p:nvPr>
        </p:nvSpPr>
        <p:spPr>
          <a:xfrm>
            <a:off x="5448643" y="1418700"/>
            <a:ext cx="1318438" cy="381000"/>
          </a:xfrm>
        </p:spPr>
        <p:txBody>
          <a:bodyPr/>
          <a:lstStyle>
            <a:lvl1pPr algn="ctr">
              <a:defRPr sz="1200"/>
            </a:lvl1pPr>
          </a:lstStyle>
          <a:p>
            <a:pPr lvl="0"/>
            <a:r>
              <a:rPr lang="en-US"/>
              <a:t>Icon Name</a:t>
            </a:r>
          </a:p>
        </p:txBody>
      </p:sp>
      <p:sp>
        <p:nvSpPr>
          <p:cNvPr id="74" name="Picture Placeholder 4">
            <a:extLst>
              <a:ext uri="{FF2B5EF4-FFF2-40B4-BE49-F238E27FC236}">
                <a16:creationId xmlns:a16="http://schemas.microsoft.com/office/drawing/2014/main" id="{0F3EA8B1-5989-EB42-B44F-5EE4D8E17C10}"/>
              </a:ext>
            </a:extLst>
          </p:cNvPr>
          <p:cNvSpPr>
            <a:spLocks noGrp="1"/>
          </p:cNvSpPr>
          <p:nvPr>
            <p:ph type="pic" sz="quarter" idx="21" hasCustomPrompt="1"/>
          </p:nvPr>
        </p:nvSpPr>
        <p:spPr>
          <a:xfrm>
            <a:off x="7046824" y="640582"/>
            <a:ext cx="758952" cy="758952"/>
          </a:xfrm>
        </p:spPr>
        <p:txBody>
          <a:bodyPr/>
          <a:lstStyle>
            <a:lvl1pPr algn="ctr">
              <a:defRPr/>
            </a:lvl1pPr>
          </a:lstStyle>
          <a:p>
            <a:r>
              <a:rPr lang="en-US"/>
              <a:t>Icon</a:t>
            </a:r>
          </a:p>
        </p:txBody>
      </p:sp>
      <p:sp>
        <p:nvSpPr>
          <p:cNvPr id="75" name="Text Placeholder 6">
            <a:extLst>
              <a:ext uri="{FF2B5EF4-FFF2-40B4-BE49-F238E27FC236}">
                <a16:creationId xmlns:a16="http://schemas.microsoft.com/office/drawing/2014/main" id="{46CCDF00-A356-9647-9E1B-326AAD9E98B8}"/>
              </a:ext>
            </a:extLst>
          </p:cNvPr>
          <p:cNvSpPr>
            <a:spLocks noGrp="1"/>
          </p:cNvSpPr>
          <p:nvPr>
            <p:ph type="body" sz="quarter" idx="22" hasCustomPrompt="1"/>
          </p:nvPr>
        </p:nvSpPr>
        <p:spPr>
          <a:xfrm>
            <a:off x="6767081" y="1418700"/>
            <a:ext cx="1318438" cy="381000"/>
          </a:xfrm>
        </p:spPr>
        <p:txBody>
          <a:bodyPr/>
          <a:lstStyle>
            <a:lvl1pPr algn="ctr">
              <a:defRPr sz="1200"/>
            </a:lvl1pPr>
          </a:lstStyle>
          <a:p>
            <a:pPr lvl="0"/>
            <a:r>
              <a:rPr lang="en-US"/>
              <a:t>Icon Name</a:t>
            </a:r>
          </a:p>
        </p:txBody>
      </p:sp>
      <p:sp>
        <p:nvSpPr>
          <p:cNvPr id="76" name="Picture Placeholder 4">
            <a:extLst>
              <a:ext uri="{FF2B5EF4-FFF2-40B4-BE49-F238E27FC236}">
                <a16:creationId xmlns:a16="http://schemas.microsoft.com/office/drawing/2014/main" id="{1CEE5099-88B4-4840-9E70-B568E5C82E3F}"/>
              </a:ext>
            </a:extLst>
          </p:cNvPr>
          <p:cNvSpPr>
            <a:spLocks noGrp="1"/>
          </p:cNvSpPr>
          <p:nvPr>
            <p:ph type="pic" sz="quarter" idx="23" hasCustomPrompt="1"/>
          </p:nvPr>
        </p:nvSpPr>
        <p:spPr>
          <a:xfrm>
            <a:off x="8365262" y="640582"/>
            <a:ext cx="758952" cy="758952"/>
          </a:xfrm>
        </p:spPr>
        <p:txBody>
          <a:bodyPr/>
          <a:lstStyle>
            <a:lvl1pPr algn="ctr">
              <a:defRPr/>
            </a:lvl1pPr>
          </a:lstStyle>
          <a:p>
            <a:r>
              <a:rPr lang="en-US"/>
              <a:t>Icon</a:t>
            </a:r>
          </a:p>
        </p:txBody>
      </p:sp>
      <p:sp>
        <p:nvSpPr>
          <p:cNvPr id="77" name="Text Placeholder 6">
            <a:extLst>
              <a:ext uri="{FF2B5EF4-FFF2-40B4-BE49-F238E27FC236}">
                <a16:creationId xmlns:a16="http://schemas.microsoft.com/office/drawing/2014/main" id="{F7AA21BB-4D28-814E-A5D7-2C937CF67644}"/>
              </a:ext>
            </a:extLst>
          </p:cNvPr>
          <p:cNvSpPr>
            <a:spLocks noGrp="1"/>
          </p:cNvSpPr>
          <p:nvPr>
            <p:ph type="body" sz="quarter" idx="24" hasCustomPrompt="1"/>
          </p:nvPr>
        </p:nvSpPr>
        <p:spPr>
          <a:xfrm>
            <a:off x="8085519" y="1418700"/>
            <a:ext cx="1318438" cy="381000"/>
          </a:xfrm>
        </p:spPr>
        <p:txBody>
          <a:bodyPr/>
          <a:lstStyle>
            <a:lvl1pPr algn="ctr">
              <a:defRPr sz="1200"/>
            </a:lvl1pPr>
          </a:lstStyle>
          <a:p>
            <a:pPr lvl="0"/>
            <a:r>
              <a:rPr lang="en-US"/>
              <a:t>Icon Name</a:t>
            </a:r>
          </a:p>
        </p:txBody>
      </p:sp>
      <p:sp>
        <p:nvSpPr>
          <p:cNvPr id="78" name="Picture Placeholder 4">
            <a:extLst>
              <a:ext uri="{FF2B5EF4-FFF2-40B4-BE49-F238E27FC236}">
                <a16:creationId xmlns:a16="http://schemas.microsoft.com/office/drawing/2014/main" id="{244BE72A-E71E-F541-98AF-4E32F940A0A4}"/>
              </a:ext>
            </a:extLst>
          </p:cNvPr>
          <p:cNvSpPr>
            <a:spLocks noGrp="1"/>
          </p:cNvSpPr>
          <p:nvPr>
            <p:ph type="pic" sz="quarter" idx="25" hasCustomPrompt="1"/>
          </p:nvPr>
        </p:nvSpPr>
        <p:spPr>
          <a:xfrm>
            <a:off x="9683700" y="640582"/>
            <a:ext cx="758952" cy="758952"/>
          </a:xfrm>
        </p:spPr>
        <p:txBody>
          <a:bodyPr/>
          <a:lstStyle>
            <a:lvl1pPr algn="ctr">
              <a:defRPr/>
            </a:lvl1pPr>
          </a:lstStyle>
          <a:p>
            <a:r>
              <a:rPr lang="en-US"/>
              <a:t>Icon</a:t>
            </a:r>
          </a:p>
        </p:txBody>
      </p:sp>
      <p:sp>
        <p:nvSpPr>
          <p:cNvPr id="79" name="Text Placeholder 6">
            <a:extLst>
              <a:ext uri="{FF2B5EF4-FFF2-40B4-BE49-F238E27FC236}">
                <a16:creationId xmlns:a16="http://schemas.microsoft.com/office/drawing/2014/main" id="{5F370A63-4B26-1D44-BB49-6A75106A8C25}"/>
              </a:ext>
            </a:extLst>
          </p:cNvPr>
          <p:cNvSpPr>
            <a:spLocks noGrp="1"/>
          </p:cNvSpPr>
          <p:nvPr>
            <p:ph type="body" sz="quarter" idx="26" hasCustomPrompt="1"/>
          </p:nvPr>
        </p:nvSpPr>
        <p:spPr>
          <a:xfrm>
            <a:off x="9403957" y="1418700"/>
            <a:ext cx="1318438" cy="381000"/>
          </a:xfrm>
        </p:spPr>
        <p:txBody>
          <a:bodyPr/>
          <a:lstStyle>
            <a:lvl1pPr algn="ctr">
              <a:defRPr sz="1200"/>
            </a:lvl1pPr>
          </a:lstStyle>
          <a:p>
            <a:pPr lvl="0"/>
            <a:r>
              <a:rPr lang="en-US"/>
              <a:t>Icon Name</a:t>
            </a:r>
          </a:p>
        </p:txBody>
      </p:sp>
      <p:sp>
        <p:nvSpPr>
          <p:cNvPr id="80" name="Picture Placeholder 4">
            <a:extLst>
              <a:ext uri="{FF2B5EF4-FFF2-40B4-BE49-F238E27FC236}">
                <a16:creationId xmlns:a16="http://schemas.microsoft.com/office/drawing/2014/main" id="{20339D24-8351-A343-9D9C-C208E982C3A9}"/>
              </a:ext>
            </a:extLst>
          </p:cNvPr>
          <p:cNvSpPr>
            <a:spLocks noGrp="1"/>
          </p:cNvSpPr>
          <p:nvPr>
            <p:ph type="pic" sz="quarter" idx="27" hasCustomPrompt="1"/>
          </p:nvPr>
        </p:nvSpPr>
        <p:spPr>
          <a:xfrm>
            <a:off x="11002138" y="640582"/>
            <a:ext cx="758952" cy="758952"/>
          </a:xfrm>
        </p:spPr>
        <p:txBody>
          <a:bodyPr/>
          <a:lstStyle>
            <a:lvl1pPr algn="ctr">
              <a:defRPr/>
            </a:lvl1pPr>
          </a:lstStyle>
          <a:p>
            <a:r>
              <a:rPr lang="en-US"/>
              <a:t>Icon</a:t>
            </a:r>
          </a:p>
        </p:txBody>
      </p:sp>
      <p:sp>
        <p:nvSpPr>
          <p:cNvPr id="81" name="Text Placeholder 6">
            <a:extLst>
              <a:ext uri="{FF2B5EF4-FFF2-40B4-BE49-F238E27FC236}">
                <a16:creationId xmlns:a16="http://schemas.microsoft.com/office/drawing/2014/main" id="{A9E3C88A-9FDD-9D40-8AE4-BD2D7CC5FF4F}"/>
              </a:ext>
            </a:extLst>
          </p:cNvPr>
          <p:cNvSpPr>
            <a:spLocks noGrp="1"/>
          </p:cNvSpPr>
          <p:nvPr>
            <p:ph type="body" sz="quarter" idx="28" hasCustomPrompt="1"/>
          </p:nvPr>
        </p:nvSpPr>
        <p:spPr>
          <a:xfrm>
            <a:off x="10722395" y="1418700"/>
            <a:ext cx="1318438" cy="381000"/>
          </a:xfrm>
        </p:spPr>
        <p:txBody>
          <a:bodyPr/>
          <a:lstStyle>
            <a:lvl1pPr algn="ctr">
              <a:defRPr sz="1200"/>
            </a:lvl1pPr>
          </a:lstStyle>
          <a:p>
            <a:pPr lvl="0"/>
            <a:r>
              <a:rPr lang="en-US"/>
              <a:t>Icon Name</a:t>
            </a:r>
          </a:p>
        </p:txBody>
      </p:sp>
      <p:sp>
        <p:nvSpPr>
          <p:cNvPr id="82" name="Picture Placeholder 4">
            <a:extLst>
              <a:ext uri="{FF2B5EF4-FFF2-40B4-BE49-F238E27FC236}">
                <a16:creationId xmlns:a16="http://schemas.microsoft.com/office/drawing/2014/main" id="{68DE7E1A-AA93-EA4B-BA30-050BDDB5615B}"/>
              </a:ext>
            </a:extLst>
          </p:cNvPr>
          <p:cNvSpPr>
            <a:spLocks noGrp="1"/>
          </p:cNvSpPr>
          <p:nvPr>
            <p:ph type="pic" sz="quarter" idx="29" hasCustomPrompt="1"/>
          </p:nvPr>
        </p:nvSpPr>
        <p:spPr>
          <a:xfrm>
            <a:off x="454634" y="1870786"/>
            <a:ext cx="758952" cy="758952"/>
          </a:xfrm>
        </p:spPr>
        <p:txBody>
          <a:bodyPr/>
          <a:lstStyle>
            <a:lvl1pPr algn="ctr">
              <a:defRPr/>
            </a:lvl1pPr>
          </a:lstStyle>
          <a:p>
            <a:r>
              <a:rPr lang="en-US"/>
              <a:t>Icon</a:t>
            </a:r>
          </a:p>
        </p:txBody>
      </p:sp>
      <p:sp>
        <p:nvSpPr>
          <p:cNvPr id="83" name="Text Placeholder 6">
            <a:extLst>
              <a:ext uri="{FF2B5EF4-FFF2-40B4-BE49-F238E27FC236}">
                <a16:creationId xmlns:a16="http://schemas.microsoft.com/office/drawing/2014/main" id="{C54BC865-8E03-1F49-9729-761C75FB9DD0}"/>
              </a:ext>
            </a:extLst>
          </p:cNvPr>
          <p:cNvSpPr>
            <a:spLocks noGrp="1"/>
          </p:cNvSpPr>
          <p:nvPr>
            <p:ph type="body" sz="quarter" idx="30" hasCustomPrompt="1"/>
          </p:nvPr>
        </p:nvSpPr>
        <p:spPr>
          <a:xfrm>
            <a:off x="174891" y="2638965"/>
            <a:ext cx="1318438" cy="381000"/>
          </a:xfrm>
        </p:spPr>
        <p:txBody>
          <a:bodyPr/>
          <a:lstStyle>
            <a:lvl1pPr algn="ctr">
              <a:defRPr sz="1200"/>
            </a:lvl1pPr>
          </a:lstStyle>
          <a:p>
            <a:pPr lvl="0"/>
            <a:r>
              <a:rPr lang="en-US"/>
              <a:t>Icon Name</a:t>
            </a:r>
          </a:p>
        </p:txBody>
      </p:sp>
      <p:sp>
        <p:nvSpPr>
          <p:cNvPr id="84" name="Picture Placeholder 4">
            <a:extLst>
              <a:ext uri="{FF2B5EF4-FFF2-40B4-BE49-F238E27FC236}">
                <a16:creationId xmlns:a16="http://schemas.microsoft.com/office/drawing/2014/main" id="{B59B2E9A-0323-B848-BC28-8EE0F2970B66}"/>
              </a:ext>
            </a:extLst>
          </p:cNvPr>
          <p:cNvSpPr>
            <a:spLocks noGrp="1"/>
          </p:cNvSpPr>
          <p:nvPr>
            <p:ph type="pic" sz="quarter" idx="31" hasCustomPrompt="1"/>
          </p:nvPr>
        </p:nvSpPr>
        <p:spPr>
          <a:xfrm>
            <a:off x="1773072" y="1870786"/>
            <a:ext cx="758952" cy="758952"/>
          </a:xfrm>
        </p:spPr>
        <p:txBody>
          <a:bodyPr/>
          <a:lstStyle>
            <a:lvl1pPr algn="ctr">
              <a:defRPr/>
            </a:lvl1pPr>
          </a:lstStyle>
          <a:p>
            <a:r>
              <a:rPr lang="en-US"/>
              <a:t>Icon</a:t>
            </a:r>
          </a:p>
        </p:txBody>
      </p:sp>
      <p:sp>
        <p:nvSpPr>
          <p:cNvPr id="85" name="Text Placeholder 6">
            <a:extLst>
              <a:ext uri="{FF2B5EF4-FFF2-40B4-BE49-F238E27FC236}">
                <a16:creationId xmlns:a16="http://schemas.microsoft.com/office/drawing/2014/main" id="{76113CB9-BDEB-864D-8097-10E3EC7C5B11}"/>
              </a:ext>
            </a:extLst>
          </p:cNvPr>
          <p:cNvSpPr>
            <a:spLocks noGrp="1"/>
          </p:cNvSpPr>
          <p:nvPr>
            <p:ph type="body" sz="quarter" idx="32" hasCustomPrompt="1"/>
          </p:nvPr>
        </p:nvSpPr>
        <p:spPr>
          <a:xfrm>
            <a:off x="1493329" y="2638965"/>
            <a:ext cx="1318438" cy="381000"/>
          </a:xfrm>
        </p:spPr>
        <p:txBody>
          <a:bodyPr/>
          <a:lstStyle>
            <a:lvl1pPr algn="ctr">
              <a:defRPr sz="1200"/>
            </a:lvl1pPr>
          </a:lstStyle>
          <a:p>
            <a:pPr lvl="0"/>
            <a:r>
              <a:rPr lang="en-US"/>
              <a:t>Icon Name</a:t>
            </a:r>
          </a:p>
        </p:txBody>
      </p:sp>
      <p:sp>
        <p:nvSpPr>
          <p:cNvPr id="86" name="Picture Placeholder 4">
            <a:extLst>
              <a:ext uri="{FF2B5EF4-FFF2-40B4-BE49-F238E27FC236}">
                <a16:creationId xmlns:a16="http://schemas.microsoft.com/office/drawing/2014/main" id="{245C26D1-7405-2149-9D08-B213428AB486}"/>
              </a:ext>
            </a:extLst>
          </p:cNvPr>
          <p:cNvSpPr>
            <a:spLocks noGrp="1"/>
          </p:cNvSpPr>
          <p:nvPr>
            <p:ph type="pic" sz="quarter" idx="33" hasCustomPrompt="1"/>
          </p:nvPr>
        </p:nvSpPr>
        <p:spPr>
          <a:xfrm>
            <a:off x="3091510" y="1870786"/>
            <a:ext cx="758952" cy="758952"/>
          </a:xfrm>
        </p:spPr>
        <p:txBody>
          <a:bodyPr/>
          <a:lstStyle>
            <a:lvl1pPr algn="ctr">
              <a:defRPr/>
            </a:lvl1pPr>
          </a:lstStyle>
          <a:p>
            <a:r>
              <a:rPr lang="en-US"/>
              <a:t>Icon</a:t>
            </a:r>
          </a:p>
        </p:txBody>
      </p:sp>
      <p:sp>
        <p:nvSpPr>
          <p:cNvPr id="87" name="Text Placeholder 6">
            <a:extLst>
              <a:ext uri="{FF2B5EF4-FFF2-40B4-BE49-F238E27FC236}">
                <a16:creationId xmlns:a16="http://schemas.microsoft.com/office/drawing/2014/main" id="{0F7182C0-09A0-9844-8FA7-B2A82684B57D}"/>
              </a:ext>
            </a:extLst>
          </p:cNvPr>
          <p:cNvSpPr>
            <a:spLocks noGrp="1"/>
          </p:cNvSpPr>
          <p:nvPr>
            <p:ph type="body" sz="quarter" idx="34" hasCustomPrompt="1"/>
          </p:nvPr>
        </p:nvSpPr>
        <p:spPr>
          <a:xfrm>
            <a:off x="2811767" y="2638965"/>
            <a:ext cx="1318438" cy="381000"/>
          </a:xfrm>
        </p:spPr>
        <p:txBody>
          <a:bodyPr/>
          <a:lstStyle>
            <a:lvl1pPr algn="ctr">
              <a:defRPr sz="1200"/>
            </a:lvl1pPr>
          </a:lstStyle>
          <a:p>
            <a:pPr lvl="0"/>
            <a:r>
              <a:rPr lang="en-US"/>
              <a:t>Icon Name</a:t>
            </a:r>
          </a:p>
        </p:txBody>
      </p:sp>
      <p:sp>
        <p:nvSpPr>
          <p:cNvPr id="88" name="Picture Placeholder 4">
            <a:extLst>
              <a:ext uri="{FF2B5EF4-FFF2-40B4-BE49-F238E27FC236}">
                <a16:creationId xmlns:a16="http://schemas.microsoft.com/office/drawing/2014/main" id="{F85614B2-03D8-C146-ACFB-69876EE9B2D3}"/>
              </a:ext>
            </a:extLst>
          </p:cNvPr>
          <p:cNvSpPr>
            <a:spLocks noGrp="1"/>
          </p:cNvSpPr>
          <p:nvPr>
            <p:ph type="pic" sz="quarter" idx="35" hasCustomPrompt="1"/>
          </p:nvPr>
        </p:nvSpPr>
        <p:spPr>
          <a:xfrm>
            <a:off x="4409948" y="1870786"/>
            <a:ext cx="758952" cy="758952"/>
          </a:xfrm>
        </p:spPr>
        <p:txBody>
          <a:bodyPr/>
          <a:lstStyle>
            <a:lvl1pPr algn="ctr">
              <a:defRPr/>
            </a:lvl1pPr>
          </a:lstStyle>
          <a:p>
            <a:r>
              <a:rPr lang="en-US"/>
              <a:t>Icon</a:t>
            </a:r>
          </a:p>
        </p:txBody>
      </p:sp>
      <p:sp>
        <p:nvSpPr>
          <p:cNvPr id="89" name="Text Placeholder 6">
            <a:extLst>
              <a:ext uri="{FF2B5EF4-FFF2-40B4-BE49-F238E27FC236}">
                <a16:creationId xmlns:a16="http://schemas.microsoft.com/office/drawing/2014/main" id="{6AF33A2C-D585-6B41-BB75-4E06C8CB82CC}"/>
              </a:ext>
            </a:extLst>
          </p:cNvPr>
          <p:cNvSpPr>
            <a:spLocks noGrp="1"/>
          </p:cNvSpPr>
          <p:nvPr>
            <p:ph type="body" sz="quarter" idx="36" hasCustomPrompt="1"/>
          </p:nvPr>
        </p:nvSpPr>
        <p:spPr>
          <a:xfrm>
            <a:off x="4130205" y="2638965"/>
            <a:ext cx="1318438" cy="381000"/>
          </a:xfrm>
        </p:spPr>
        <p:txBody>
          <a:bodyPr/>
          <a:lstStyle>
            <a:lvl1pPr algn="ctr">
              <a:defRPr sz="1200"/>
            </a:lvl1pPr>
          </a:lstStyle>
          <a:p>
            <a:pPr lvl="0"/>
            <a:r>
              <a:rPr lang="en-US"/>
              <a:t>Icon Name</a:t>
            </a:r>
          </a:p>
        </p:txBody>
      </p:sp>
      <p:sp>
        <p:nvSpPr>
          <p:cNvPr id="90" name="Picture Placeholder 4">
            <a:extLst>
              <a:ext uri="{FF2B5EF4-FFF2-40B4-BE49-F238E27FC236}">
                <a16:creationId xmlns:a16="http://schemas.microsoft.com/office/drawing/2014/main" id="{D5ABB006-F7D2-9B44-8D70-FF31C9F3CCE0}"/>
              </a:ext>
            </a:extLst>
          </p:cNvPr>
          <p:cNvSpPr>
            <a:spLocks noGrp="1"/>
          </p:cNvSpPr>
          <p:nvPr>
            <p:ph type="pic" sz="quarter" idx="37" hasCustomPrompt="1"/>
          </p:nvPr>
        </p:nvSpPr>
        <p:spPr>
          <a:xfrm>
            <a:off x="5728386" y="1870786"/>
            <a:ext cx="758952" cy="758952"/>
          </a:xfrm>
        </p:spPr>
        <p:txBody>
          <a:bodyPr/>
          <a:lstStyle>
            <a:lvl1pPr algn="ctr">
              <a:defRPr/>
            </a:lvl1pPr>
          </a:lstStyle>
          <a:p>
            <a:r>
              <a:rPr lang="en-US"/>
              <a:t>Icon</a:t>
            </a:r>
          </a:p>
        </p:txBody>
      </p:sp>
      <p:sp>
        <p:nvSpPr>
          <p:cNvPr id="91" name="Text Placeholder 6">
            <a:extLst>
              <a:ext uri="{FF2B5EF4-FFF2-40B4-BE49-F238E27FC236}">
                <a16:creationId xmlns:a16="http://schemas.microsoft.com/office/drawing/2014/main" id="{F91844AE-AFBA-FA4D-970F-C49CB4B32D93}"/>
              </a:ext>
            </a:extLst>
          </p:cNvPr>
          <p:cNvSpPr>
            <a:spLocks noGrp="1"/>
          </p:cNvSpPr>
          <p:nvPr>
            <p:ph type="body" sz="quarter" idx="38" hasCustomPrompt="1"/>
          </p:nvPr>
        </p:nvSpPr>
        <p:spPr>
          <a:xfrm>
            <a:off x="5448643" y="2638965"/>
            <a:ext cx="1318438" cy="381000"/>
          </a:xfrm>
        </p:spPr>
        <p:txBody>
          <a:bodyPr/>
          <a:lstStyle>
            <a:lvl1pPr algn="ctr">
              <a:defRPr sz="1200"/>
            </a:lvl1pPr>
          </a:lstStyle>
          <a:p>
            <a:pPr lvl="0"/>
            <a:r>
              <a:rPr lang="en-US"/>
              <a:t>Icon Name</a:t>
            </a:r>
          </a:p>
        </p:txBody>
      </p:sp>
      <p:sp>
        <p:nvSpPr>
          <p:cNvPr id="92" name="Picture Placeholder 4">
            <a:extLst>
              <a:ext uri="{FF2B5EF4-FFF2-40B4-BE49-F238E27FC236}">
                <a16:creationId xmlns:a16="http://schemas.microsoft.com/office/drawing/2014/main" id="{9869D318-4529-2F45-ABD0-53F9E41480BA}"/>
              </a:ext>
            </a:extLst>
          </p:cNvPr>
          <p:cNvSpPr>
            <a:spLocks noGrp="1"/>
          </p:cNvSpPr>
          <p:nvPr>
            <p:ph type="pic" sz="quarter" idx="39" hasCustomPrompt="1"/>
          </p:nvPr>
        </p:nvSpPr>
        <p:spPr>
          <a:xfrm>
            <a:off x="7046824" y="1870786"/>
            <a:ext cx="758952" cy="758952"/>
          </a:xfrm>
        </p:spPr>
        <p:txBody>
          <a:bodyPr/>
          <a:lstStyle>
            <a:lvl1pPr algn="ctr">
              <a:defRPr/>
            </a:lvl1pPr>
          </a:lstStyle>
          <a:p>
            <a:r>
              <a:rPr lang="en-US"/>
              <a:t>Icon</a:t>
            </a:r>
          </a:p>
        </p:txBody>
      </p:sp>
      <p:sp>
        <p:nvSpPr>
          <p:cNvPr id="93" name="Text Placeholder 6">
            <a:extLst>
              <a:ext uri="{FF2B5EF4-FFF2-40B4-BE49-F238E27FC236}">
                <a16:creationId xmlns:a16="http://schemas.microsoft.com/office/drawing/2014/main" id="{3BAEA385-F636-F544-8BB9-2B4C9B1ECE9A}"/>
              </a:ext>
            </a:extLst>
          </p:cNvPr>
          <p:cNvSpPr>
            <a:spLocks noGrp="1"/>
          </p:cNvSpPr>
          <p:nvPr>
            <p:ph type="body" sz="quarter" idx="40" hasCustomPrompt="1"/>
          </p:nvPr>
        </p:nvSpPr>
        <p:spPr>
          <a:xfrm>
            <a:off x="6767081" y="2638965"/>
            <a:ext cx="1318438" cy="381000"/>
          </a:xfrm>
        </p:spPr>
        <p:txBody>
          <a:bodyPr/>
          <a:lstStyle>
            <a:lvl1pPr algn="ctr">
              <a:defRPr sz="1200"/>
            </a:lvl1pPr>
          </a:lstStyle>
          <a:p>
            <a:pPr lvl="0"/>
            <a:r>
              <a:rPr lang="en-US"/>
              <a:t>Icon Name</a:t>
            </a:r>
          </a:p>
        </p:txBody>
      </p:sp>
      <p:sp>
        <p:nvSpPr>
          <p:cNvPr id="94" name="Picture Placeholder 4">
            <a:extLst>
              <a:ext uri="{FF2B5EF4-FFF2-40B4-BE49-F238E27FC236}">
                <a16:creationId xmlns:a16="http://schemas.microsoft.com/office/drawing/2014/main" id="{76553E10-1079-A949-BDD0-3CC797DD2915}"/>
              </a:ext>
            </a:extLst>
          </p:cNvPr>
          <p:cNvSpPr>
            <a:spLocks noGrp="1"/>
          </p:cNvSpPr>
          <p:nvPr>
            <p:ph type="pic" sz="quarter" idx="41" hasCustomPrompt="1"/>
          </p:nvPr>
        </p:nvSpPr>
        <p:spPr>
          <a:xfrm>
            <a:off x="8365262" y="1870786"/>
            <a:ext cx="758952" cy="758952"/>
          </a:xfrm>
        </p:spPr>
        <p:txBody>
          <a:bodyPr/>
          <a:lstStyle>
            <a:lvl1pPr algn="ctr">
              <a:defRPr/>
            </a:lvl1pPr>
          </a:lstStyle>
          <a:p>
            <a:r>
              <a:rPr lang="en-US"/>
              <a:t>Icon</a:t>
            </a:r>
          </a:p>
        </p:txBody>
      </p:sp>
      <p:sp>
        <p:nvSpPr>
          <p:cNvPr id="95" name="Text Placeholder 6">
            <a:extLst>
              <a:ext uri="{FF2B5EF4-FFF2-40B4-BE49-F238E27FC236}">
                <a16:creationId xmlns:a16="http://schemas.microsoft.com/office/drawing/2014/main" id="{577F65BF-C869-AB43-8DCE-9CE8910618D3}"/>
              </a:ext>
            </a:extLst>
          </p:cNvPr>
          <p:cNvSpPr>
            <a:spLocks noGrp="1"/>
          </p:cNvSpPr>
          <p:nvPr>
            <p:ph type="body" sz="quarter" idx="42" hasCustomPrompt="1"/>
          </p:nvPr>
        </p:nvSpPr>
        <p:spPr>
          <a:xfrm>
            <a:off x="8085519" y="2638965"/>
            <a:ext cx="1318438" cy="381000"/>
          </a:xfrm>
        </p:spPr>
        <p:txBody>
          <a:bodyPr/>
          <a:lstStyle>
            <a:lvl1pPr algn="ctr">
              <a:defRPr sz="1200"/>
            </a:lvl1pPr>
          </a:lstStyle>
          <a:p>
            <a:pPr lvl="0"/>
            <a:r>
              <a:rPr lang="en-US"/>
              <a:t>Icon Name</a:t>
            </a:r>
          </a:p>
        </p:txBody>
      </p:sp>
      <p:sp>
        <p:nvSpPr>
          <p:cNvPr id="96" name="Picture Placeholder 4">
            <a:extLst>
              <a:ext uri="{FF2B5EF4-FFF2-40B4-BE49-F238E27FC236}">
                <a16:creationId xmlns:a16="http://schemas.microsoft.com/office/drawing/2014/main" id="{C3B7E785-F1A2-E448-9E5C-E7062B7481DC}"/>
              </a:ext>
            </a:extLst>
          </p:cNvPr>
          <p:cNvSpPr>
            <a:spLocks noGrp="1"/>
          </p:cNvSpPr>
          <p:nvPr>
            <p:ph type="pic" sz="quarter" idx="43" hasCustomPrompt="1"/>
          </p:nvPr>
        </p:nvSpPr>
        <p:spPr>
          <a:xfrm>
            <a:off x="9683700" y="1870786"/>
            <a:ext cx="758952" cy="758952"/>
          </a:xfrm>
        </p:spPr>
        <p:txBody>
          <a:bodyPr/>
          <a:lstStyle>
            <a:lvl1pPr algn="ctr">
              <a:defRPr/>
            </a:lvl1pPr>
          </a:lstStyle>
          <a:p>
            <a:r>
              <a:rPr lang="en-US"/>
              <a:t>Icon</a:t>
            </a:r>
          </a:p>
        </p:txBody>
      </p:sp>
      <p:sp>
        <p:nvSpPr>
          <p:cNvPr id="97" name="Text Placeholder 6">
            <a:extLst>
              <a:ext uri="{FF2B5EF4-FFF2-40B4-BE49-F238E27FC236}">
                <a16:creationId xmlns:a16="http://schemas.microsoft.com/office/drawing/2014/main" id="{B2B1F18E-2787-E64E-8122-DD0628A8E03C}"/>
              </a:ext>
            </a:extLst>
          </p:cNvPr>
          <p:cNvSpPr>
            <a:spLocks noGrp="1"/>
          </p:cNvSpPr>
          <p:nvPr>
            <p:ph type="body" sz="quarter" idx="44" hasCustomPrompt="1"/>
          </p:nvPr>
        </p:nvSpPr>
        <p:spPr>
          <a:xfrm>
            <a:off x="9403957" y="2638965"/>
            <a:ext cx="1318438" cy="381000"/>
          </a:xfrm>
        </p:spPr>
        <p:txBody>
          <a:bodyPr/>
          <a:lstStyle>
            <a:lvl1pPr algn="ctr">
              <a:defRPr sz="1200"/>
            </a:lvl1pPr>
          </a:lstStyle>
          <a:p>
            <a:pPr lvl="0"/>
            <a:r>
              <a:rPr lang="en-US"/>
              <a:t>Icon Name</a:t>
            </a:r>
          </a:p>
        </p:txBody>
      </p:sp>
      <p:sp>
        <p:nvSpPr>
          <p:cNvPr id="98" name="Picture Placeholder 4">
            <a:extLst>
              <a:ext uri="{FF2B5EF4-FFF2-40B4-BE49-F238E27FC236}">
                <a16:creationId xmlns:a16="http://schemas.microsoft.com/office/drawing/2014/main" id="{AFAC5771-FD0A-A845-9FC4-47B224E167DD}"/>
              </a:ext>
            </a:extLst>
          </p:cNvPr>
          <p:cNvSpPr>
            <a:spLocks noGrp="1"/>
          </p:cNvSpPr>
          <p:nvPr>
            <p:ph type="pic" sz="quarter" idx="45" hasCustomPrompt="1"/>
          </p:nvPr>
        </p:nvSpPr>
        <p:spPr>
          <a:xfrm>
            <a:off x="11002138" y="1870786"/>
            <a:ext cx="758952" cy="758952"/>
          </a:xfrm>
        </p:spPr>
        <p:txBody>
          <a:bodyPr/>
          <a:lstStyle>
            <a:lvl1pPr algn="ctr">
              <a:defRPr/>
            </a:lvl1pPr>
          </a:lstStyle>
          <a:p>
            <a:r>
              <a:rPr lang="en-US"/>
              <a:t>Icon</a:t>
            </a:r>
          </a:p>
        </p:txBody>
      </p:sp>
      <p:sp>
        <p:nvSpPr>
          <p:cNvPr id="99" name="Text Placeholder 6">
            <a:extLst>
              <a:ext uri="{FF2B5EF4-FFF2-40B4-BE49-F238E27FC236}">
                <a16:creationId xmlns:a16="http://schemas.microsoft.com/office/drawing/2014/main" id="{7D3BB9DA-8310-974F-B80D-C3B2048DEE5E}"/>
              </a:ext>
            </a:extLst>
          </p:cNvPr>
          <p:cNvSpPr>
            <a:spLocks noGrp="1"/>
          </p:cNvSpPr>
          <p:nvPr>
            <p:ph type="body" sz="quarter" idx="46" hasCustomPrompt="1"/>
          </p:nvPr>
        </p:nvSpPr>
        <p:spPr>
          <a:xfrm>
            <a:off x="10722395" y="2638965"/>
            <a:ext cx="1318438" cy="381000"/>
          </a:xfrm>
        </p:spPr>
        <p:txBody>
          <a:bodyPr/>
          <a:lstStyle>
            <a:lvl1pPr algn="ctr">
              <a:defRPr sz="1200"/>
            </a:lvl1pPr>
          </a:lstStyle>
          <a:p>
            <a:pPr lvl="0"/>
            <a:r>
              <a:rPr lang="en-US"/>
              <a:t>Icon Name</a:t>
            </a:r>
          </a:p>
        </p:txBody>
      </p:sp>
      <p:sp>
        <p:nvSpPr>
          <p:cNvPr id="100" name="Picture Placeholder 4">
            <a:extLst>
              <a:ext uri="{FF2B5EF4-FFF2-40B4-BE49-F238E27FC236}">
                <a16:creationId xmlns:a16="http://schemas.microsoft.com/office/drawing/2014/main" id="{DBA5C4E5-4C8C-9840-AB90-1157BF426F2A}"/>
              </a:ext>
            </a:extLst>
          </p:cNvPr>
          <p:cNvSpPr>
            <a:spLocks noGrp="1"/>
          </p:cNvSpPr>
          <p:nvPr>
            <p:ph type="pic" sz="quarter" idx="47" hasCustomPrompt="1"/>
          </p:nvPr>
        </p:nvSpPr>
        <p:spPr>
          <a:xfrm>
            <a:off x="454634" y="3100990"/>
            <a:ext cx="758952" cy="758952"/>
          </a:xfrm>
        </p:spPr>
        <p:txBody>
          <a:bodyPr/>
          <a:lstStyle>
            <a:lvl1pPr algn="ctr">
              <a:defRPr/>
            </a:lvl1pPr>
          </a:lstStyle>
          <a:p>
            <a:r>
              <a:rPr lang="en-US"/>
              <a:t>Icon</a:t>
            </a:r>
          </a:p>
        </p:txBody>
      </p:sp>
      <p:sp>
        <p:nvSpPr>
          <p:cNvPr id="101" name="Text Placeholder 6">
            <a:extLst>
              <a:ext uri="{FF2B5EF4-FFF2-40B4-BE49-F238E27FC236}">
                <a16:creationId xmlns:a16="http://schemas.microsoft.com/office/drawing/2014/main" id="{879D9603-0A95-5946-AA68-541198826897}"/>
              </a:ext>
            </a:extLst>
          </p:cNvPr>
          <p:cNvSpPr>
            <a:spLocks noGrp="1"/>
          </p:cNvSpPr>
          <p:nvPr>
            <p:ph type="body" sz="quarter" idx="48" hasCustomPrompt="1"/>
          </p:nvPr>
        </p:nvSpPr>
        <p:spPr>
          <a:xfrm>
            <a:off x="174891" y="3879108"/>
            <a:ext cx="1318438" cy="381000"/>
          </a:xfrm>
        </p:spPr>
        <p:txBody>
          <a:bodyPr/>
          <a:lstStyle>
            <a:lvl1pPr algn="ctr">
              <a:defRPr sz="1200"/>
            </a:lvl1pPr>
          </a:lstStyle>
          <a:p>
            <a:pPr lvl="0"/>
            <a:r>
              <a:rPr lang="en-US"/>
              <a:t>Icon Name</a:t>
            </a:r>
          </a:p>
        </p:txBody>
      </p:sp>
      <p:sp>
        <p:nvSpPr>
          <p:cNvPr id="102" name="Picture Placeholder 4">
            <a:extLst>
              <a:ext uri="{FF2B5EF4-FFF2-40B4-BE49-F238E27FC236}">
                <a16:creationId xmlns:a16="http://schemas.microsoft.com/office/drawing/2014/main" id="{417881EE-A663-D24B-B3C1-B121C19828B3}"/>
              </a:ext>
            </a:extLst>
          </p:cNvPr>
          <p:cNvSpPr>
            <a:spLocks noGrp="1"/>
          </p:cNvSpPr>
          <p:nvPr>
            <p:ph type="pic" sz="quarter" idx="49" hasCustomPrompt="1"/>
          </p:nvPr>
        </p:nvSpPr>
        <p:spPr>
          <a:xfrm>
            <a:off x="1773072" y="3100990"/>
            <a:ext cx="758952" cy="758952"/>
          </a:xfrm>
        </p:spPr>
        <p:txBody>
          <a:bodyPr/>
          <a:lstStyle>
            <a:lvl1pPr algn="ctr">
              <a:defRPr/>
            </a:lvl1pPr>
          </a:lstStyle>
          <a:p>
            <a:r>
              <a:rPr lang="en-US"/>
              <a:t>Icon</a:t>
            </a:r>
          </a:p>
        </p:txBody>
      </p:sp>
      <p:sp>
        <p:nvSpPr>
          <p:cNvPr id="103" name="Text Placeholder 6">
            <a:extLst>
              <a:ext uri="{FF2B5EF4-FFF2-40B4-BE49-F238E27FC236}">
                <a16:creationId xmlns:a16="http://schemas.microsoft.com/office/drawing/2014/main" id="{679A0612-9E82-AF4D-9C90-B0CE1CA55BBA}"/>
              </a:ext>
            </a:extLst>
          </p:cNvPr>
          <p:cNvSpPr>
            <a:spLocks noGrp="1"/>
          </p:cNvSpPr>
          <p:nvPr>
            <p:ph type="body" sz="quarter" idx="50" hasCustomPrompt="1"/>
          </p:nvPr>
        </p:nvSpPr>
        <p:spPr>
          <a:xfrm>
            <a:off x="1493329" y="3879108"/>
            <a:ext cx="1318438" cy="381000"/>
          </a:xfrm>
        </p:spPr>
        <p:txBody>
          <a:bodyPr/>
          <a:lstStyle>
            <a:lvl1pPr algn="ctr">
              <a:defRPr sz="1200"/>
            </a:lvl1pPr>
          </a:lstStyle>
          <a:p>
            <a:pPr lvl="0"/>
            <a:r>
              <a:rPr lang="en-US"/>
              <a:t>Icon Name</a:t>
            </a:r>
          </a:p>
        </p:txBody>
      </p:sp>
      <p:sp>
        <p:nvSpPr>
          <p:cNvPr id="104" name="Picture Placeholder 4">
            <a:extLst>
              <a:ext uri="{FF2B5EF4-FFF2-40B4-BE49-F238E27FC236}">
                <a16:creationId xmlns:a16="http://schemas.microsoft.com/office/drawing/2014/main" id="{259096E4-8949-1D48-8C07-BD9F0CA9C66A}"/>
              </a:ext>
            </a:extLst>
          </p:cNvPr>
          <p:cNvSpPr>
            <a:spLocks noGrp="1"/>
          </p:cNvSpPr>
          <p:nvPr>
            <p:ph type="pic" sz="quarter" idx="51" hasCustomPrompt="1"/>
          </p:nvPr>
        </p:nvSpPr>
        <p:spPr>
          <a:xfrm>
            <a:off x="3091510" y="3100990"/>
            <a:ext cx="758952" cy="758952"/>
          </a:xfrm>
        </p:spPr>
        <p:txBody>
          <a:bodyPr/>
          <a:lstStyle>
            <a:lvl1pPr algn="ctr">
              <a:defRPr/>
            </a:lvl1pPr>
          </a:lstStyle>
          <a:p>
            <a:r>
              <a:rPr lang="en-US"/>
              <a:t>Icon</a:t>
            </a:r>
          </a:p>
        </p:txBody>
      </p:sp>
      <p:sp>
        <p:nvSpPr>
          <p:cNvPr id="105" name="Text Placeholder 6">
            <a:extLst>
              <a:ext uri="{FF2B5EF4-FFF2-40B4-BE49-F238E27FC236}">
                <a16:creationId xmlns:a16="http://schemas.microsoft.com/office/drawing/2014/main" id="{13D790D2-EBE9-8F48-910F-10E08DD76E34}"/>
              </a:ext>
            </a:extLst>
          </p:cNvPr>
          <p:cNvSpPr>
            <a:spLocks noGrp="1"/>
          </p:cNvSpPr>
          <p:nvPr>
            <p:ph type="body" sz="quarter" idx="52" hasCustomPrompt="1"/>
          </p:nvPr>
        </p:nvSpPr>
        <p:spPr>
          <a:xfrm>
            <a:off x="2811767" y="3879108"/>
            <a:ext cx="1318438" cy="381000"/>
          </a:xfrm>
        </p:spPr>
        <p:txBody>
          <a:bodyPr/>
          <a:lstStyle>
            <a:lvl1pPr algn="ctr">
              <a:defRPr sz="1200"/>
            </a:lvl1pPr>
          </a:lstStyle>
          <a:p>
            <a:pPr lvl="0"/>
            <a:r>
              <a:rPr lang="en-US"/>
              <a:t>Icon Name</a:t>
            </a:r>
          </a:p>
        </p:txBody>
      </p:sp>
      <p:sp>
        <p:nvSpPr>
          <p:cNvPr id="106" name="Picture Placeholder 4">
            <a:extLst>
              <a:ext uri="{FF2B5EF4-FFF2-40B4-BE49-F238E27FC236}">
                <a16:creationId xmlns:a16="http://schemas.microsoft.com/office/drawing/2014/main" id="{F7C24192-2CF1-0149-9A75-D39B3F1CD549}"/>
              </a:ext>
            </a:extLst>
          </p:cNvPr>
          <p:cNvSpPr>
            <a:spLocks noGrp="1"/>
          </p:cNvSpPr>
          <p:nvPr>
            <p:ph type="pic" sz="quarter" idx="53" hasCustomPrompt="1"/>
          </p:nvPr>
        </p:nvSpPr>
        <p:spPr>
          <a:xfrm>
            <a:off x="4409948" y="3100990"/>
            <a:ext cx="758952" cy="758952"/>
          </a:xfrm>
        </p:spPr>
        <p:txBody>
          <a:bodyPr/>
          <a:lstStyle>
            <a:lvl1pPr algn="ctr">
              <a:defRPr/>
            </a:lvl1pPr>
          </a:lstStyle>
          <a:p>
            <a:r>
              <a:rPr lang="en-US"/>
              <a:t>Icon</a:t>
            </a:r>
          </a:p>
        </p:txBody>
      </p:sp>
      <p:sp>
        <p:nvSpPr>
          <p:cNvPr id="107" name="Text Placeholder 6">
            <a:extLst>
              <a:ext uri="{FF2B5EF4-FFF2-40B4-BE49-F238E27FC236}">
                <a16:creationId xmlns:a16="http://schemas.microsoft.com/office/drawing/2014/main" id="{6EB62278-04BA-2A43-96B8-4CEA4FB1F8E2}"/>
              </a:ext>
            </a:extLst>
          </p:cNvPr>
          <p:cNvSpPr>
            <a:spLocks noGrp="1"/>
          </p:cNvSpPr>
          <p:nvPr>
            <p:ph type="body" sz="quarter" idx="54" hasCustomPrompt="1"/>
          </p:nvPr>
        </p:nvSpPr>
        <p:spPr>
          <a:xfrm>
            <a:off x="4130205" y="3879108"/>
            <a:ext cx="1318438" cy="381000"/>
          </a:xfrm>
        </p:spPr>
        <p:txBody>
          <a:bodyPr/>
          <a:lstStyle>
            <a:lvl1pPr algn="ctr">
              <a:defRPr sz="1200"/>
            </a:lvl1pPr>
          </a:lstStyle>
          <a:p>
            <a:pPr lvl="0"/>
            <a:r>
              <a:rPr lang="en-US"/>
              <a:t>Icon Name</a:t>
            </a:r>
          </a:p>
        </p:txBody>
      </p:sp>
      <p:sp>
        <p:nvSpPr>
          <p:cNvPr id="108" name="Picture Placeholder 4">
            <a:extLst>
              <a:ext uri="{FF2B5EF4-FFF2-40B4-BE49-F238E27FC236}">
                <a16:creationId xmlns:a16="http://schemas.microsoft.com/office/drawing/2014/main" id="{1438AD64-C76A-FD4C-865A-686E9868AD40}"/>
              </a:ext>
            </a:extLst>
          </p:cNvPr>
          <p:cNvSpPr>
            <a:spLocks noGrp="1"/>
          </p:cNvSpPr>
          <p:nvPr>
            <p:ph type="pic" sz="quarter" idx="55" hasCustomPrompt="1"/>
          </p:nvPr>
        </p:nvSpPr>
        <p:spPr>
          <a:xfrm>
            <a:off x="5728386" y="3100990"/>
            <a:ext cx="758952" cy="758952"/>
          </a:xfrm>
        </p:spPr>
        <p:txBody>
          <a:bodyPr/>
          <a:lstStyle>
            <a:lvl1pPr algn="ctr">
              <a:defRPr/>
            </a:lvl1pPr>
          </a:lstStyle>
          <a:p>
            <a:r>
              <a:rPr lang="en-US"/>
              <a:t>Icon</a:t>
            </a:r>
          </a:p>
        </p:txBody>
      </p:sp>
      <p:sp>
        <p:nvSpPr>
          <p:cNvPr id="109" name="Text Placeholder 6">
            <a:extLst>
              <a:ext uri="{FF2B5EF4-FFF2-40B4-BE49-F238E27FC236}">
                <a16:creationId xmlns:a16="http://schemas.microsoft.com/office/drawing/2014/main" id="{08EBFA3D-3A70-034D-955C-1F61DDB42FB7}"/>
              </a:ext>
            </a:extLst>
          </p:cNvPr>
          <p:cNvSpPr>
            <a:spLocks noGrp="1"/>
          </p:cNvSpPr>
          <p:nvPr>
            <p:ph type="body" sz="quarter" idx="56" hasCustomPrompt="1"/>
          </p:nvPr>
        </p:nvSpPr>
        <p:spPr>
          <a:xfrm>
            <a:off x="5448643" y="3879108"/>
            <a:ext cx="1318438" cy="381000"/>
          </a:xfrm>
        </p:spPr>
        <p:txBody>
          <a:bodyPr/>
          <a:lstStyle>
            <a:lvl1pPr algn="ctr">
              <a:defRPr sz="1200"/>
            </a:lvl1pPr>
          </a:lstStyle>
          <a:p>
            <a:pPr lvl="0"/>
            <a:r>
              <a:rPr lang="en-US"/>
              <a:t>Icon Name</a:t>
            </a:r>
          </a:p>
        </p:txBody>
      </p:sp>
      <p:sp>
        <p:nvSpPr>
          <p:cNvPr id="110" name="Picture Placeholder 4">
            <a:extLst>
              <a:ext uri="{FF2B5EF4-FFF2-40B4-BE49-F238E27FC236}">
                <a16:creationId xmlns:a16="http://schemas.microsoft.com/office/drawing/2014/main" id="{3784A833-90B7-B544-88C0-B63DD0B500C5}"/>
              </a:ext>
            </a:extLst>
          </p:cNvPr>
          <p:cNvSpPr>
            <a:spLocks noGrp="1"/>
          </p:cNvSpPr>
          <p:nvPr>
            <p:ph type="pic" sz="quarter" idx="57" hasCustomPrompt="1"/>
          </p:nvPr>
        </p:nvSpPr>
        <p:spPr>
          <a:xfrm>
            <a:off x="7046824" y="3100990"/>
            <a:ext cx="758952" cy="758952"/>
          </a:xfrm>
        </p:spPr>
        <p:txBody>
          <a:bodyPr/>
          <a:lstStyle>
            <a:lvl1pPr algn="ctr">
              <a:defRPr/>
            </a:lvl1pPr>
          </a:lstStyle>
          <a:p>
            <a:r>
              <a:rPr lang="en-US"/>
              <a:t>Icon</a:t>
            </a:r>
          </a:p>
        </p:txBody>
      </p:sp>
      <p:sp>
        <p:nvSpPr>
          <p:cNvPr id="111" name="Text Placeholder 6">
            <a:extLst>
              <a:ext uri="{FF2B5EF4-FFF2-40B4-BE49-F238E27FC236}">
                <a16:creationId xmlns:a16="http://schemas.microsoft.com/office/drawing/2014/main" id="{E6813B13-BCF2-7F40-A6E6-972970DDC40D}"/>
              </a:ext>
            </a:extLst>
          </p:cNvPr>
          <p:cNvSpPr>
            <a:spLocks noGrp="1"/>
          </p:cNvSpPr>
          <p:nvPr>
            <p:ph type="body" sz="quarter" idx="58" hasCustomPrompt="1"/>
          </p:nvPr>
        </p:nvSpPr>
        <p:spPr>
          <a:xfrm>
            <a:off x="6767081" y="3879108"/>
            <a:ext cx="1318438" cy="381000"/>
          </a:xfrm>
        </p:spPr>
        <p:txBody>
          <a:bodyPr/>
          <a:lstStyle>
            <a:lvl1pPr algn="ctr">
              <a:defRPr sz="1200"/>
            </a:lvl1pPr>
          </a:lstStyle>
          <a:p>
            <a:pPr lvl="0"/>
            <a:r>
              <a:rPr lang="en-US"/>
              <a:t>Icon Name</a:t>
            </a:r>
          </a:p>
        </p:txBody>
      </p:sp>
      <p:sp>
        <p:nvSpPr>
          <p:cNvPr id="112" name="Picture Placeholder 4">
            <a:extLst>
              <a:ext uri="{FF2B5EF4-FFF2-40B4-BE49-F238E27FC236}">
                <a16:creationId xmlns:a16="http://schemas.microsoft.com/office/drawing/2014/main" id="{CEC62868-E8D7-5647-9AF1-59CF0BF25ACA}"/>
              </a:ext>
            </a:extLst>
          </p:cNvPr>
          <p:cNvSpPr>
            <a:spLocks noGrp="1"/>
          </p:cNvSpPr>
          <p:nvPr>
            <p:ph type="pic" sz="quarter" idx="59" hasCustomPrompt="1"/>
          </p:nvPr>
        </p:nvSpPr>
        <p:spPr>
          <a:xfrm>
            <a:off x="8365262" y="3100990"/>
            <a:ext cx="758952" cy="758952"/>
          </a:xfrm>
        </p:spPr>
        <p:txBody>
          <a:bodyPr/>
          <a:lstStyle>
            <a:lvl1pPr algn="ctr">
              <a:defRPr/>
            </a:lvl1pPr>
          </a:lstStyle>
          <a:p>
            <a:r>
              <a:rPr lang="en-US"/>
              <a:t>Icon</a:t>
            </a:r>
          </a:p>
        </p:txBody>
      </p:sp>
      <p:sp>
        <p:nvSpPr>
          <p:cNvPr id="113" name="Text Placeholder 6">
            <a:extLst>
              <a:ext uri="{FF2B5EF4-FFF2-40B4-BE49-F238E27FC236}">
                <a16:creationId xmlns:a16="http://schemas.microsoft.com/office/drawing/2014/main" id="{EA3B3D5B-99E3-124A-8EE4-6C3BD004E564}"/>
              </a:ext>
            </a:extLst>
          </p:cNvPr>
          <p:cNvSpPr>
            <a:spLocks noGrp="1"/>
          </p:cNvSpPr>
          <p:nvPr>
            <p:ph type="body" sz="quarter" idx="60" hasCustomPrompt="1"/>
          </p:nvPr>
        </p:nvSpPr>
        <p:spPr>
          <a:xfrm>
            <a:off x="8085519" y="3879108"/>
            <a:ext cx="1318438" cy="381000"/>
          </a:xfrm>
        </p:spPr>
        <p:txBody>
          <a:bodyPr/>
          <a:lstStyle>
            <a:lvl1pPr algn="ctr">
              <a:defRPr sz="1200"/>
            </a:lvl1pPr>
          </a:lstStyle>
          <a:p>
            <a:pPr lvl="0"/>
            <a:r>
              <a:rPr lang="en-US"/>
              <a:t>Icon Name</a:t>
            </a:r>
          </a:p>
        </p:txBody>
      </p:sp>
      <p:sp>
        <p:nvSpPr>
          <p:cNvPr id="114" name="Picture Placeholder 4">
            <a:extLst>
              <a:ext uri="{FF2B5EF4-FFF2-40B4-BE49-F238E27FC236}">
                <a16:creationId xmlns:a16="http://schemas.microsoft.com/office/drawing/2014/main" id="{85AAF68C-9C7B-5A40-AAAA-FB299D62521B}"/>
              </a:ext>
            </a:extLst>
          </p:cNvPr>
          <p:cNvSpPr>
            <a:spLocks noGrp="1"/>
          </p:cNvSpPr>
          <p:nvPr>
            <p:ph type="pic" sz="quarter" idx="61" hasCustomPrompt="1"/>
          </p:nvPr>
        </p:nvSpPr>
        <p:spPr>
          <a:xfrm>
            <a:off x="9683700" y="3100990"/>
            <a:ext cx="758952" cy="758952"/>
          </a:xfrm>
        </p:spPr>
        <p:txBody>
          <a:bodyPr/>
          <a:lstStyle>
            <a:lvl1pPr algn="ctr">
              <a:defRPr/>
            </a:lvl1pPr>
          </a:lstStyle>
          <a:p>
            <a:r>
              <a:rPr lang="en-US"/>
              <a:t>Icon</a:t>
            </a:r>
          </a:p>
        </p:txBody>
      </p:sp>
      <p:sp>
        <p:nvSpPr>
          <p:cNvPr id="115" name="Text Placeholder 6">
            <a:extLst>
              <a:ext uri="{FF2B5EF4-FFF2-40B4-BE49-F238E27FC236}">
                <a16:creationId xmlns:a16="http://schemas.microsoft.com/office/drawing/2014/main" id="{D5BA08A6-266F-5A4B-BDDC-451A2D90B485}"/>
              </a:ext>
            </a:extLst>
          </p:cNvPr>
          <p:cNvSpPr>
            <a:spLocks noGrp="1"/>
          </p:cNvSpPr>
          <p:nvPr>
            <p:ph type="body" sz="quarter" idx="62" hasCustomPrompt="1"/>
          </p:nvPr>
        </p:nvSpPr>
        <p:spPr>
          <a:xfrm>
            <a:off x="9403957" y="3879108"/>
            <a:ext cx="1318438" cy="381000"/>
          </a:xfrm>
        </p:spPr>
        <p:txBody>
          <a:bodyPr/>
          <a:lstStyle>
            <a:lvl1pPr algn="ctr">
              <a:defRPr sz="1200"/>
            </a:lvl1pPr>
          </a:lstStyle>
          <a:p>
            <a:pPr lvl="0"/>
            <a:r>
              <a:rPr lang="en-US"/>
              <a:t>Icon Name</a:t>
            </a:r>
          </a:p>
        </p:txBody>
      </p:sp>
      <p:sp>
        <p:nvSpPr>
          <p:cNvPr id="116" name="Picture Placeholder 4">
            <a:extLst>
              <a:ext uri="{FF2B5EF4-FFF2-40B4-BE49-F238E27FC236}">
                <a16:creationId xmlns:a16="http://schemas.microsoft.com/office/drawing/2014/main" id="{B06A964E-8B15-0346-87EA-C87E933188C6}"/>
              </a:ext>
            </a:extLst>
          </p:cNvPr>
          <p:cNvSpPr>
            <a:spLocks noGrp="1"/>
          </p:cNvSpPr>
          <p:nvPr>
            <p:ph type="pic" sz="quarter" idx="63" hasCustomPrompt="1"/>
          </p:nvPr>
        </p:nvSpPr>
        <p:spPr>
          <a:xfrm>
            <a:off x="11002138" y="3100990"/>
            <a:ext cx="758952" cy="758952"/>
          </a:xfrm>
        </p:spPr>
        <p:txBody>
          <a:bodyPr/>
          <a:lstStyle>
            <a:lvl1pPr algn="ctr">
              <a:defRPr/>
            </a:lvl1pPr>
          </a:lstStyle>
          <a:p>
            <a:r>
              <a:rPr lang="en-US"/>
              <a:t>Icon</a:t>
            </a:r>
          </a:p>
        </p:txBody>
      </p:sp>
      <p:sp>
        <p:nvSpPr>
          <p:cNvPr id="117" name="Text Placeholder 6">
            <a:extLst>
              <a:ext uri="{FF2B5EF4-FFF2-40B4-BE49-F238E27FC236}">
                <a16:creationId xmlns:a16="http://schemas.microsoft.com/office/drawing/2014/main" id="{9CAC9B47-A911-D64B-BB26-D8C77EA3CE73}"/>
              </a:ext>
            </a:extLst>
          </p:cNvPr>
          <p:cNvSpPr>
            <a:spLocks noGrp="1"/>
          </p:cNvSpPr>
          <p:nvPr>
            <p:ph type="body" sz="quarter" idx="64" hasCustomPrompt="1"/>
          </p:nvPr>
        </p:nvSpPr>
        <p:spPr>
          <a:xfrm>
            <a:off x="10722395" y="3879108"/>
            <a:ext cx="1318438" cy="381000"/>
          </a:xfrm>
        </p:spPr>
        <p:txBody>
          <a:bodyPr/>
          <a:lstStyle>
            <a:lvl1pPr algn="ctr">
              <a:defRPr sz="1200"/>
            </a:lvl1pPr>
          </a:lstStyle>
          <a:p>
            <a:pPr lvl="0"/>
            <a:r>
              <a:rPr lang="en-US"/>
              <a:t>Icon Name</a:t>
            </a:r>
          </a:p>
        </p:txBody>
      </p:sp>
      <p:sp>
        <p:nvSpPr>
          <p:cNvPr id="118" name="Picture Placeholder 4">
            <a:extLst>
              <a:ext uri="{FF2B5EF4-FFF2-40B4-BE49-F238E27FC236}">
                <a16:creationId xmlns:a16="http://schemas.microsoft.com/office/drawing/2014/main" id="{559585FD-D17C-434A-B5C9-B86E810198CF}"/>
              </a:ext>
            </a:extLst>
          </p:cNvPr>
          <p:cNvSpPr>
            <a:spLocks noGrp="1"/>
          </p:cNvSpPr>
          <p:nvPr>
            <p:ph type="pic" sz="quarter" idx="65" hasCustomPrompt="1"/>
          </p:nvPr>
        </p:nvSpPr>
        <p:spPr>
          <a:xfrm>
            <a:off x="454634" y="4341133"/>
            <a:ext cx="758952" cy="758952"/>
          </a:xfrm>
        </p:spPr>
        <p:txBody>
          <a:bodyPr/>
          <a:lstStyle>
            <a:lvl1pPr algn="ctr">
              <a:defRPr/>
            </a:lvl1pPr>
          </a:lstStyle>
          <a:p>
            <a:r>
              <a:rPr lang="en-US"/>
              <a:t>Icon</a:t>
            </a:r>
          </a:p>
        </p:txBody>
      </p:sp>
      <p:sp>
        <p:nvSpPr>
          <p:cNvPr id="119" name="Text Placeholder 6">
            <a:extLst>
              <a:ext uri="{FF2B5EF4-FFF2-40B4-BE49-F238E27FC236}">
                <a16:creationId xmlns:a16="http://schemas.microsoft.com/office/drawing/2014/main" id="{0646363F-04E7-C34A-944B-0E02878305BE}"/>
              </a:ext>
            </a:extLst>
          </p:cNvPr>
          <p:cNvSpPr>
            <a:spLocks noGrp="1"/>
          </p:cNvSpPr>
          <p:nvPr>
            <p:ph type="body" sz="quarter" idx="66" hasCustomPrompt="1"/>
          </p:nvPr>
        </p:nvSpPr>
        <p:spPr>
          <a:xfrm>
            <a:off x="174891" y="5119251"/>
            <a:ext cx="1318438" cy="381000"/>
          </a:xfrm>
        </p:spPr>
        <p:txBody>
          <a:bodyPr/>
          <a:lstStyle>
            <a:lvl1pPr algn="ctr">
              <a:defRPr sz="1200"/>
            </a:lvl1pPr>
          </a:lstStyle>
          <a:p>
            <a:pPr lvl="0"/>
            <a:r>
              <a:rPr lang="en-US"/>
              <a:t>Icon Name</a:t>
            </a:r>
          </a:p>
        </p:txBody>
      </p:sp>
      <p:sp>
        <p:nvSpPr>
          <p:cNvPr id="120" name="Picture Placeholder 4">
            <a:extLst>
              <a:ext uri="{FF2B5EF4-FFF2-40B4-BE49-F238E27FC236}">
                <a16:creationId xmlns:a16="http://schemas.microsoft.com/office/drawing/2014/main" id="{56B244D0-4617-4A43-A60E-5FE12269FA4A}"/>
              </a:ext>
            </a:extLst>
          </p:cNvPr>
          <p:cNvSpPr>
            <a:spLocks noGrp="1"/>
          </p:cNvSpPr>
          <p:nvPr>
            <p:ph type="pic" sz="quarter" idx="67" hasCustomPrompt="1"/>
          </p:nvPr>
        </p:nvSpPr>
        <p:spPr>
          <a:xfrm>
            <a:off x="1773072" y="4341133"/>
            <a:ext cx="758952" cy="758952"/>
          </a:xfrm>
        </p:spPr>
        <p:txBody>
          <a:bodyPr/>
          <a:lstStyle>
            <a:lvl1pPr algn="ctr">
              <a:defRPr/>
            </a:lvl1pPr>
          </a:lstStyle>
          <a:p>
            <a:r>
              <a:rPr lang="en-US"/>
              <a:t>Icon</a:t>
            </a:r>
          </a:p>
        </p:txBody>
      </p:sp>
      <p:sp>
        <p:nvSpPr>
          <p:cNvPr id="121" name="Text Placeholder 6">
            <a:extLst>
              <a:ext uri="{FF2B5EF4-FFF2-40B4-BE49-F238E27FC236}">
                <a16:creationId xmlns:a16="http://schemas.microsoft.com/office/drawing/2014/main" id="{3FB8E241-134D-8949-A4A1-5931DAF11FF7}"/>
              </a:ext>
            </a:extLst>
          </p:cNvPr>
          <p:cNvSpPr>
            <a:spLocks noGrp="1"/>
          </p:cNvSpPr>
          <p:nvPr>
            <p:ph type="body" sz="quarter" idx="68" hasCustomPrompt="1"/>
          </p:nvPr>
        </p:nvSpPr>
        <p:spPr>
          <a:xfrm>
            <a:off x="1493329" y="5119251"/>
            <a:ext cx="1318438" cy="381000"/>
          </a:xfrm>
        </p:spPr>
        <p:txBody>
          <a:bodyPr/>
          <a:lstStyle>
            <a:lvl1pPr algn="ctr">
              <a:defRPr sz="1200"/>
            </a:lvl1pPr>
          </a:lstStyle>
          <a:p>
            <a:pPr lvl="0"/>
            <a:r>
              <a:rPr lang="en-US"/>
              <a:t>Icon Name</a:t>
            </a:r>
          </a:p>
        </p:txBody>
      </p:sp>
      <p:sp>
        <p:nvSpPr>
          <p:cNvPr id="122" name="Picture Placeholder 4">
            <a:extLst>
              <a:ext uri="{FF2B5EF4-FFF2-40B4-BE49-F238E27FC236}">
                <a16:creationId xmlns:a16="http://schemas.microsoft.com/office/drawing/2014/main" id="{0229033A-DCF5-4B4B-8DB9-5A0FA87C2EBC}"/>
              </a:ext>
            </a:extLst>
          </p:cNvPr>
          <p:cNvSpPr>
            <a:spLocks noGrp="1"/>
          </p:cNvSpPr>
          <p:nvPr>
            <p:ph type="pic" sz="quarter" idx="69" hasCustomPrompt="1"/>
          </p:nvPr>
        </p:nvSpPr>
        <p:spPr>
          <a:xfrm>
            <a:off x="3091510" y="4341133"/>
            <a:ext cx="758952" cy="758952"/>
          </a:xfrm>
        </p:spPr>
        <p:txBody>
          <a:bodyPr/>
          <a:lstStyle>
            <a:lvl1pPr algn="ctr">
              <a:defRPr/>
            </a:lvl1pPr>
          </a:lstStyle>
          <a:p>
            <a:r>
              <a:rPr lang="en-US"/>
              <a:t>Icon</a:t>
            </a:r>
          </a:p>
        </p:txBody>
      </p:sp>
      <p:sp>
        <p:nvSpPr>
          <p:cNvPr id="123" name="Text Placeholder 6">
            <a:extLst>
              <a:ext uri="{FF2B5EF4-FFF2-40B4-BE49-F238E27FC236}">
                <a16:creationId xmlns:a16="http://schemas.microsoft.com/office/drawing/2014/main" id="{7BDD4915-A529-3046-9BCC-609FDC62260B}"/>
              </a:ext>
            </a:extLst>
          </p:cNvPr>
          <p:cNvSpPr>
            <a:spLocks noGrp="1"/>
          </p:cNvSpPr>
          <p:nvPr>
            <p:ph type="body" sz="quarter" idx="70" hasCustomPrompt="1"/>
          </p:nvPr>
        </p:nvSpPr>
        <p:spPr>
          <a:xfrm>
            <a:off x="2811767" y="5119251"/>
            <a:ext cx="1318438" cy="381000"/>
          </a:xfrm>
        </p:spPr>
        <p:txBody>
          <a:bodyPr/>
          <a:lstStyle>
            <a:lvl1pPr algn="ctr">
              <a:defRPr sz="1200"/>
            </a:lvl1pPr>
          </a:lstStyle>
          <a:p>
            <a:pPr lvl="0"/>
            <a:r>
              <a:rPr lang="en-US"/>
              <a:t>Icon Name</a:t>
            </a:r>
          </a:p>
        </p:txBody>
      </p:sp>
      <p:sp>
        <p:nvSpPr>
          <p:cNvPr id="124" name="Picture Placeholder 4">
            <a:extLst>
              <a:ext uri="{FF2B5EF4-FFF2-40B4-BE49-F238E27FC236}">
                <a16:creationId xmlns:a16="http://schemas.microsoft.com/office/drawing/2014/main" id="{088A8EDB-C041-4F41-868F-4C3DF9E26B58}"/>
              </a:ext>
            </a:extLst>
          </p:cNvPr>
          <p:cNvSpPr>
            <a:spLocks noGrp="1"/>
          </p:cNvSpPr>
          <p:nvPr>
            <p:ph type="pic" sz="quarter" idx="71" hasCustomPrompt="1"/>
          </p:nvPr>
        </p:nvSpPr>
        <p:spPr>
          <a:xfrm>
            <a:off x="4409948" y="4341133"/>
            <a:ext cx="758952" cy="758952"/>
          </a:xfrm>
        </p:spPr>
        <p:txBody>
          <a:bodyPr/>
          <a:lstStyle>
            <a:lvl1pPr algn="ctr">
              <a:defRPr/>
            </a:lvl1pPr>
          </a:lstStyle>
          <a:p>
            <a:r>
              <a:rPr lang="en-US"/>
              <a:t>Icon</a:t>
            </a:r>
          </a:p>
        </p:txBody>
      </p:sp>
      <p:sp>
        <p:nvSpPr>
          <p:cNvPr id="125" name="Text Placeholder 6">
            <a:extLst>
              <a:ext uri="{FF2B5EF4-FFF2-40B4-BE49-F238E27FC236}">
                <a16:creationId xmlns:a16="http://schemas.microsoft.com/office/drawing/2014/main" id="{92B1903A-F88C-0F49-BEB0-E2CD0D0E9032}"/>
              </a:ext>
            </a:extLst>
          </p:cNvPr>
          <p:cNvSpPr>
            <a:spLocks noGrp="1"/>
          </p:cNvSpPr>
          <p:nvPr>
            <p:ph type="body" sz="quarter" idx="72" hasCustomPrompt="1"/>
          </p:nvPr>
        </p:nvSpPr>
        <p:spPr>
          <a:xfrm>
            <a:off x="4130205" y="5119251"/>
            <a:ext cx="1318438" cy="381000"/>
          </a:xfrm>
        </p:spPr>
        <p:txBody>
          <a:bodyPr/>
          <a:lstStyle>
            <a:lvl1pPr algn="ctr">
              <a:defRPr sz="1200"/>
            </a:lvl1pPr>
          </a:lstStyle>
          <a:p>
            <a:pPr lvl="0"/>
            <a:r>
              <a:rPr lang="en-US"/>
              <a:t>Icon Name</a:t>
            </a:r>
          </a:p>
        </p:txBody>
      </p:sp>
      <p:sp>
        <p:nvSpPr>
          <p:cNvPr id="126" name="Picture Placeholder 4">
            <a:extLst>
              <a:ext uri="{FF2B5EF4-FFF2-40B4-BE49-F238E27FC236}">
                <a16:creationId xmlns:a16="http://schemas.microsoft.com/office/drawing/2014/main" id="{DD076059-23B4-314C-973C-4C3335660A98}"/>
              </a:ext>
            </a:extLst>
          </p:cNvPr>
          <p:cNvSpPr>
            <a:spLocks noGrp="1"/>
          </p:cNvSpPr>
          <p:nvPr>
            <p:ph type="pic" sz="quarter" idx="73" hasCustomPrompt="1"/>
          </p:nvPr>
        </p:nvSpPr>
        <p:spPr>
          <a:xfrm>
            <a:off x="5728386" y="4341133"/>
            <a:ext cx="758952" cy="758952"/>
          </a:xfrm>
        </p:spPr>
        <p:txBody>
          <a:bodyPr/>
          <a:lstStyle>
            <a:lvl1pPr algn="ctr">
              <a:defRPr/>
            </a:lvl1pPr>
          </a:lstStyle>
          <a:p>
            <a:r>
              <a:rPr lang="en-US"/>
              <a:t>Icon</a:t>
            </a:r>
          </a:p>
        </p:txBody>
      </p:sp>
      <p:sp>
        <p:nvSpPr>
          <p:cNvPr id="127" name="Text Placeholder 6">
            <a:extLst>
              <a:ext uri="{FF2B5EF4-FFF2-40B4-BE49-F238E27FC236}">
                <a16:creationId xmlns:a16="http://schemas.microsoft.com/office/drawing/2014/main" id="{FD2AB173-BB0B-614F-906F-735C48C9DE7D}"/>
              </a:ext>
            </a:extLst>
          </p:cNvPr>
          <p:cNvSpPr>
            <a:spLocks noGrp="1"/>
          </p:cNvSpPr>
          <p:nvPr>
            <p:ph type="body" sz="quarter" idx="74" hasCustomPrompt="1"/>
          </p:nvPr>
        </p:nvSpPr>
        <p:spPr>
          <a:xfrm>
            <a:off x="5448643" y="5119251"/>
            <a:ext cx="1318438" cy="381000"/>
          </a:xfrm>
        </p:spPr>
        <p:txBody>
          <a:bodyPr/>
          <a:lstStyle>
            <a:lvl1pPr algn="ctr">
              <a:defRPr sz="1200"/>
            </a:lvl1pPr>
          </a:lstStyle>
          <a:p>
            <a:pPr lvl="0"/>
            <a:r>
              <a:rPr lang="en-US"/>
              <a:t>Icon Name</a:t>
            </a:r>
          </a:p>
        </p:txBody>
      </p:sp>
      <p:sp>
        <p:nvSpPr>
          <p:cNvPr id="128" name="Picture Placeholder 4">
            <a:extLst>
              <a:ext uri="{FF2B5EF4-FFF2-40B4-BE49-F238E27FC236}">
                <a16:creationId xmlns:a16="http://schemas.microsoft.com/office/drawing/2014/main" id="{537DC889-7027-574C-B273-0747DED0C173}"/>
              </a:ext>
            </a:extLst>
          </p:cNvPr>
          <p:cNvSpPr>
            <a:spLocks noGrp="1"/>
          </p:cNvSpPr>
          <p:nvPr>
            <p:ph type="pic" sz="quarter" idx="75" hasCustomPrompt="1"/>
          </p:nvPr>
        </p:nvSpPr>
        <p:spPr>
          <a:xfrm>
            <a:off x="7046824" y="4341133"/>
            <a:ext cx="758952" cy="758952"/>
          </a:xfrm>
        </p:spPr>
        <p:txBody>
          <a:bodyPr/>
          <a:lstStyle>
            <a:lvl1pPr algn="ctr">
              <a:defRPr/>
            </a:lvl1pPr>
          </a:lstStyle>
          <a:p>
            <a:r>
              <a:rPr lang="en-US"/>
              <a:t>Icon</a:t>
            </a:r>
          </a:p>
        </p:txBody>
      </p:sp>
      <p:sp>
        <p:nvSpPr>
          <p:cNvPr id="129" name="Text Placeholder 6">
            <a:extLst>
              <a:ext uri="{FF2B5EF4-FFF2-40B4-BE49-F238E27FC236}">
                <a16:creationId xmlns:a16="http://schemas.microsoft.com/office/drawing/2014/main" id="{6663BB40-DEC2-B744-B4C0-02058CFBB966}"/>
              </a:ext>
            </a:extLst>
          </p:cNvPr>
          <p:cNvSpPr>
            <a:spLocks noGrp="1"/>
          </p:cNvSpPr>
          <p:nvPr>
            <p:ph type="body" sz="quarter" idx="76" hasCustomPrompt="1"/>
          </p:nvPr>
        </p:nvSpPr>
        <p:spPr>
          <a:xfrm>
            <a:off x="6767081" y="5119251"/>
            <a:ext cx="1318438" cy="381000"/>
          </a:xfrm>
        </p:spPr>
        <p:txBody>
          <a:bodyPr/>
          <a:lstStyle>
            <a:lvl1pPr algn="ctr">
              <a:defRPr sz="1200"/>
            </a:lvl1pPr>
          </a:lstStyle>
          <a:p>
            <a:pPr lvl="0"/>
            <a:r>
              <a:rPr lang="en-US"/>
              <a:t>Icon Name</a:t>
            </a:r>
          </a:p>
        </p:txBody>
      </p:sp>
      <p:sp>
        <p:nvSpPr>
          <p:cNvPr id="130" name="Picture Placeholder 4">
            <a:extLst>
              <a:ext uri="{FF2B5EF4-FFF2-40B4-BE49-F238E27FC236}">
                <a16:creationId xmlns:a16="http://schemas.microsoft.com/office/drawing/2014/main" id="{AC3D051E-77D6-AE4D-9F6D-F26919695F25}"/>
              </a:ext>
            </a:extLst>
          </p:cNvPr>
          <p:cNvSpPr>
            <a:spLocks noGrp="1"/>
          </p:cNvSpPr>
          <p:nvPr>
            <p:ph type="pic" sz="quarter" idx="77" hasCustomPrompt="1"/>
          </p:nvPr>
        </p:nvSpPr>
        <p:spPr>
          <a:xfrm>
            <a:off x="8365262" y="4341133"/>
            <a:ext cx="758952" cy="758952"/>
          </a:xfrm>
        </p:spPr>
        <p:txBody>
          <a:bodyPr/>
          <a:lstStyle>
            <a:lvl1pPr algn="ctr">
              <a:defRPr/>
            </a:lvl1pPr>
          </a:lstStyle>
          <a:p>
            <a:r>
              <a:rPr lang="en-US"/>
              <a:t>Icon</a:t>
            </a:r>
          </a:p>
        </p:txBody>
      </p:sp>
      <p:sp>
        <p:nvSpPr>
          <p:cNvPr id="131" name="Text Placeholder 6">
            <a:extLst>
              <a:ext uri="{FF2B5EF4-FFF2-40B4-BE49-F238E27FC236}">
                <a16:creationId xmlns:a16="http://schemas.microsoft.com/office/drawing/2014/main" id="{2C92C190-13EA-9141-8B0B-2014ABE20B8C}"/>
              </a:ext>
            </a:extLst>
          </p:cNvPr>
          <p:cNvSpPr>
            <a:spLocks noGrp="1"/>
          </p:cNvSpPr>
          <p:nvPr>
            <p:ph type="body" sz="quarter" idx="78" hasCustomPrompt="1"/>
          </p:nvPr>
        </p:nvSpPr>
        <p:spPr>
          <a:xfrm>
            <a:off x="8085519" y="5119251"/>
            <a:ext cx="1318438" cy="381000"/>
          </a:xfrm>
        </p:spPr>
        <p:txBody>
          <a:bodyPr/>
          <a:lstStyle>
            <a:lvl1pPr algn="ctr">
              <a:defRPr sz="1200"/>
            </a:lvl1pPr>
          </a:lstStyle>
          <a:p>
            <a:pPr lvl="0"/>
            <a:r>
              <a:rPr lang="en-US"/>
              <a:t>Icon Name</a:t>
            </a:r>
          </a:p>
        </p:txBody>
      </p:sp>
      <p:sp>
        <p:nvSpPr>
          <p:cNvPr id="132" name="Picture Placeholder 4">
            <a:extLst>
              <a:ext uri="{FF2B5EF4-FFF2-40B4-BE49-F238E27FC236}">
                <a16:creationId xmlns:a16="http://schemas.microsoft.com/office/drawing/2014/main" id="{62018607-D7C6-BC45-86DA-1B27B1635E12}"/>
              </a:ext>
            </a:extLst>
          </p:cNvPr>
          <p:cNvSpPr>
            <a:spLocks noGrp="1"/>
          </p:cNvSpPr>
          <p:nvPr>
            <p:ph type="pic" sz="quarter" idx="79" hasCustomPrompt="1"/>
          </p:nvPr>
        </p:nvSpPr>
        <p:spPr>
          <a:xfrm>
            <a:off x="9683700" y="4341133"/>
            <a:ext cx="758952" cy="758952"/>
          </a:xfrm>
        </p:spPr>
        <p:txBody>
          <a:bodyPr/>
          <a:lstStyle>
            <a:lvl1pPr algn="ctr">
              <a:defRPr/>
            </a:lvl1pPr>
          </a:lstStyle>
          <a:p>
            <a:r>
              <a:rPr lang="en-US"/>
              <a:t>Icon</a:t>
            </a:r>
          </a:p>
        </p:txBody>
      </p:sp>
      <p:sp>
        <p:nvSpPr>
          <p:cNvPr id="133" name="Text Placeholder 6">
            <a:extLst>
              <a:ext uri="{FF2B5EF4-FFF2-40B4-BE49-F238E27FC236}">
                <a16:creationId xmlns:a16="http://schemas.microsoft.com/office/drawing/2014/main" id="{1872DC85-7AEA-4448-9DD6-3821EE223D77}"/>
              </a:ext>
            </a:extLst>
          </p:cNvPr>
          <p:cNvSpPr>
            <a:spLocks noGrp="1"/>
          </p:cNvSpPr>
          <p:nvPr>
            <p:ph type="body" sz="quarter" idx="80" hasCustomPrompt="1"/>
          </p:nvPr>
        </p:nvSpPr>
        <p:spPr>
          <a:xfrm>
            <a:off x="9403957" y="5119251"/>
            <a:ext cx="1318438" cy="381000"/>
          </a:xfrm>
        </p:spPr>
        <p:txBody>
          <a:bodyPr/>
          <a:lstStyle>
            <a:lvl1pPr algn="ctr">
              <a:defRPr sz="1200"/>
            </a:lvl1pPr>
          </a:lstStyle>
          <a:p>
            <a:pPr lvl="0"/>
            <a:r>
              <a:rPr lang="en-US"/>
              <a:t>Icon Name</a:t>
            </a:r>
          </a:p>
        </p:txBody>
      </p:sp>
      <p:sp>
        <p:nvSpPr>
          <p:cNvPr id="134" name="Picture Placeholder 4">
            <a:extLst>
              <a:ext uri="{FF2B5EF4-FFF2-40B4-BE49-F238E27FC236}">
                <a16:creationId xmlns:a16="http://schemas.microsoft.com/office/drawing/2014/main" id="{F29A0B2D-37DC-EE42-BDFC-0135B290EC3B}"/>
              </a:ext>
            </a:extLst>
          </p:cNvPr>
          <p:cNvSpPr>
            <a:spLocks noGrp="1"/>
          </p:cNvSpPr>
          <p:nvPr>
            <p:ph type="pic" sz="quarter" idx="81" hasCustomPrompt="1"/>
          </p:nvPr>
        </p:nvSpPr>
        <p:spPr>
          <a:xfrm>
            <a:off x="11002138" y="4341133"/>
            <a:ext cx="758952" cy="758952"/>
          </a:xfrm>
        </p:spPr>
        <p:txBody>
          <a:bodyPr/>
          <a:lstStyle>
            <a:lvl1pPr algn="ctr">
              <a:defRPr/>
            </a:lvl1pPr>
          </a:lstStyle>
          <a:p>
            <a:r>
              <a:rPr lang="en-US"/>
              <a:t>Icon</a:t>
            </a:r>
          </a:p>
        </p:txBody>
      </p:sp>
      <p:sp>
        <p:nvSpPr>
          <p:cNvPr id="135" name="Text Placeholder 6">
            <a:extLst>
              <a:ext uri="{FF2B5EF4-FFF2-40B4-BE49-F238E27FC236}">
                <a16:creationId xmlns:a16="http://schemas.microsoft.com/office/drawing/2014/main" id="{35A87DEB-FEDC-6B47-8A19-7778791B2D44}"/>
              </a:ext>
            </a:extLst>
          </p:cNvPr>
          <p:cNvSpPr>
            <a:spLocks noGrp="1"/>
          </p:cNvSpPr>
          <p:nvPr>
            <p:ph type="body" sz="quarter" idx="82" hasCustomPrompt="1"/>
          </p:nvPr>
        </p:nvSpPr>
        <p:spPr>
          <a:xfrm>
            <a:off x="10722395" y="5119251"/>
            <a:ext cx="1318438" cy="381000"/>
          </a:xfrm>
        </p:spPr>
        <p:txBody>
          <a:bodyPr/>
          <a:lstStyle>
            <a:lvl1pPr algn="ctr">
              <a:defRPr sz="1200"/>
            </a:lvl1pPr>
          </a:lstStyle>
          <a:p>
            <a:pPr lvl="0"/>
            <a:r>
              <a:rPr lang="en-US"/>
              <a:t>Icon Name</a:t>
            </a:r>
          </a:p>
        </p:txBody>
      </p:sp>
      <p:sp>
        <p:nvSpPr>
          <p:cNvPr id="137" name="Rectangle 136">
            <a:extLst>
              <a:ext uri="{FF2B5EF4-FFF2-40B4-BE49-F238E27FC236}">
                <a16:creationId xmlns:a16="http://schemas.microsoft.com/office/drawing/2014/main" id="{6A50196E-B2C5-5341-AF75-6D6E34F14AAA}"/>
              </a:ext>
            </a:extLst>
          </p:cNvPr>
          <p:cNvSpPr/>
          <p:nvPr userDrawn="1"/>
        </p:nvSpPr>
        <p:spPr>
          <a:xfrm>
            <a:off x="200367" y="476463"/>
            <a:ext cx="11306456" cy="18288"/>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9" name="Picture Placeholder 4">
            <a:extLst>
              <a:ext uri="{FF2B5EF4-FFF2-40B4-BE49-F238E27FC236}">
                <a16:creationId xmlns:a16="http://schemas.microsoft.com/office/drawing/2014/main" id="{BD56BDAB-5E1C-F044-9FDE-388166C9E85C}"/>
              </a:ext>
            </a:extLst>
          </p:cNvPr>
          <p:cNvSpPr>
            <a:spLocks noGrp="1"/>
          </p:cNvSpPr>
          <p:nvPr>
            <p:ph type="pic" sz="quarter" idx="84" hasCustomPrompt="1"/>
          </p:nvPr>
        </p:nvSpPr>
        <p:spPr>
          <a:xfrm>
            <a:off x="454634" y="5590534"/>
            <a:ext cx="758952" cy="758952"/>
          </a:xfrm>
        </p:spPr>
        <p:txBody>
          <a:bodyPr/>
          <a:lstStyle>
            <a:lvl1pPr algn="ctr">
              <a:defRPr/>
            </a:lvl1pPr>
          </a:lstStyle>
          <a:p>
            <a:r>
              <a:rPr lang="en-US"/>
              <a:t>Icon</a:t>
            </a:r>
          </a:p>
        </p:txBody>
      </p:sp>
      <p:sp>
        <p:nvSpPr>
          <p:cNvPr id="140" name="Text Placeholder 6">
            <a:extLst>
              <a:ext uri="{FF2B5EF4-FFF2-40B4-BE49-F238E27FC236}">
                <a16:creationId xmlns:a16="http://schemas.microsoft.com/office/drawing/2014/main" id="{A1C979B8-B98B-DF4B-BBC6-77FF549F53A3}"/>
              </a:ext>
            </a:extLst>
          </p:cNvPr>
          <p:cNvSpPr>
            <a:spLocks noGrp="1"/>
          </p:cNvSpPr>
          <p:nvPr>
            <p:ph type="body" sz="quarter" idx="85" hasCustomPrompt="1"/>
          </p:nvPr>
        </p:nvSpPr>
        <p:spPr>
          <a:xfrm>
            <a:off x="174891" y="6458103"/>
            <a:ext cx="1318438" cy="381000"/>
          </a:xfrm>
        </p:spPr>
        <p:txBody>
          <a:bodyPr/>
          <a:lstStyle>
            <a:lvl1pPr algn="ctr">
              <a:defRPr sz="1200"/>
            </a:lvl1pPr>
          </a:lstStyle>
          <a:p>
            <a:pPr lvl="0"/>
            <a:r>
              <a:rPr lang="en-US"/>
              <a:t>Icon Name</a:t>
            </a:r>
          </a:p>
        </p:txBody>
      </p:sp>
      <p:sp>
        <p:nvSpPr>
          <p:cNvPr id="141" name="Picture Placeholder 4">
            <a:extLst>
              <a:ext uri="{FF2B5EF4-FFF2-40B4-BE49-F238E27FC236}">
                <a16:creationId xmlns:a16="http://schemas.microsoft.com/office/drawing/2014/main" id="{01E33C1F-ECC5-8345-8F0C-DFE4DFD41811}"/>
              </a:ext>
            </a:extLst>
          </p:cNvPr>
          <p:cNvSpPr>
            <a:spLocks noGrp="1"/>
          </p:cNvSpPr>
          <p:nvPr>
            <p:ph type="pic" sz="quarter" idx="86" hasCustomPrompt="1"/>
          </p:nvPr>
        </p:nvSpPr>
        <p:spPr>
          <a:xfrm>
            <a:off x="1773072" y="5590534"/>
            <a:ext cx="758952" cy="758952"/>
          </a:xfrm>
        </p:spPr>
        <p:txBody>
          <a:bodyPr/>
          <a:lstStyle>
            <a:lvl1pPr algn="ctr">
              <a:defRPr/>
            </a:lvl1pPr>
          </a:lstStyle>
          <a:p>
            <a:r>
              <a:rPr lang="en-US"/>
              <a:t>Icon</a:t>
            </a:r>
          </a:p>
        </p:txBody>
      </p:sp>
      <p:sp>
        <p:nvSpPr>
          <p:cNvPr id="142" name="Text Placeholder 6">
            <a:extLst>
              <a:ext uri="{FF2B5EF4-FFF2-40B4-BE49-F238E27FC236}">
                <a16:creationId xmlns:a16="http://schemas.microsoft.com/office/drawing/2014/main" id="{D3F552B5-2983-C44E-9B93-288944EA44CC}"/>
              </a:ext>
            </a:extLst>
          </p:cNvPr>
          <p:cNvSpPr>
            <a:spLocks noGrp="1"/>
          </p:cNvSpPr>
          <p:nvPr>
            <p:ph type="body" sz="quarter" idx="87" hasCustomPrompt="1"/>
          </p:nvPr>
        </p:nvSpPr>
        <p:spPr>
          <a:xfrm>
            <a:off x="1493329" y="6458103"/>
            <a:ext cx="1318438" cy="381000"/>
          </a:xfrm>
        </p:spPr>
        <p:txBody>
          <a:bodyPr/>
          <a:lstStyle>
            <a:lvl1pPr algn="ctr">
              <a:defRPr sz="1200"/>
            </a:lvl1pPr>
          </a:lstStyle>
          <a:p>
            <a:pPr lvl="0"/>
            <a:r>
              <a:rPr lang="en-US"/>
              <a:t>Icon Name</a:t>
            </a:r>
          </a:p>
        </p:txBody>
      </p:sp>
      <p:sp>
        <p:nvSpPr>
          <p:cNvPr id="143" name="Picture Placeholder 4">
            <a:extLst>
              <a:ext uri="{FF2B5EF4-FFF2-40B4-BE49-F238E27FC236}">
                <a16:creationId xmlns:a16="http://schemas.microsoft.com/office/drawing/2014/main" id="{9BD0FDE2-39E7-B948-80C6-EF9053F64B13}"/>
              </a:ext>
            </a:extLst>
          </p:cNvPr>
          <p:cNvSpPr>
            <a:spLocks noGrp="1"/>
          </p:cNvSpPr>
          <p:nvPr>
            <p:ph type="pic" sz="quarter" idx="88" hasCustomPrompt="1"/>
          </p:nvPr>
        </p:nvSpPr>
        <p:spPr>
          <a:xfrm>
            <a:off x="3091510" y="5590534"/>
            <a:ext cx="758952" cy="758952"/>
          </a:xfrm>
        </p:spPr>
        <p:txBody>
          <a:bodyPr/>
          <a:lstStyle>
            <a:lvl1pPr algn="ctr">
              <a:defRPr/>
            </a:lvl1pPr>
          </a:lstStyle>
          <a:p>
            <a:r>
              <a:rPr lang="en-US"/>
              <a:t>Icon</a:t>
            </a:r>
          </a:p>
        </p:txBody>
      </p:sp>
      <p:sp>
        <p:nvSpPr>
          <p:cNvPr id="144" name="Text Placeholder 6">
            <a:extLst>
              <a:ext uri="{FF2B5EF4-FFF2-40B4-BE49-F238E27FC236}">
                <a16:creationId xmlns:a16="http://schemas.microsoft.com/office/drawing/2014/main" id="{0B0E5B2A-288E-794D-A7F9-E8778BB692A6}"/>
              </a:ext>
            </a:extLst>
          </p:cNvPr>
          <p:cNvSpPr>
            <a:spLocks noGrp="1"/>
          </p:cNvSpPr>
          <p:nvPr>
            <p:ph type="body" sz="quarter" idx="89" hasCustomPrompt="1"/>
          </p:nvPr>
        </p:nvSpPr>
        <p:spPr>
          <a:xfrm>
            <a:off x="2811767" y="6458103"/>
            <a:ext cx="1318438" cy="381000"/>
          </a:xfrm>
        </p:spPr>
        <p:txBody>
          <a:bodyPr/>
          <a:lstStyle>
            <a:lvl1pPr algn="ctr">
              <a:defRPr sz="1200"/>
            </a:lvl1pPr>
          </a:lstStyle>
          <a:p>
            <a:pPr lvl="0"/>
            <a:r>
              <a:rPr lang="en-US"/>
              <a:t>Icon Name</a:t>
            </a:r>
          </a:p>
        </p:txBody>
      </p:sp>
      <p:sp>
        <p:nvSpPr>
          <p:cNvPr id="145" name="Picture Placeholder 4">
            <a:extLst>
              <a:ext uri="{FF2B5EF4-FFF2-40B4-BE49-F238E27FC236}">
                <a16:creationId xmlns:a16="http://schemas.microsoft.com/office/drawing/2014/main" id="{B35BA463-C92C-564A-9273-201B90DCB5AE}"/>
              </a:ext>
            </a:extLst>
          </p:cNvPr>
          <p:cNvSpPr>
            <a:spLocks noGrp="1"/>
          </p:cNvSpPr>
          <p:nvPr>
            <p:ph type="pic" sz="quarter" idx="90" hasCustomPrompt="1"/>
          </p:nvPr>
        </p:nvSpPr>
        <p:spPr>
          <a:xfrm>
            <a:off x="4409948" y="5590534"/>
            <a:ext cx="758952" cy="758952"/>
          </a:xfrm>
        </p:spPr>
        <p:txBody>
          <a:bodyPr/>
          <a:lstStyle>
            <a:lvl1pPr algn="ctr">
              <a:defRPr/>
            </a:lvl1pPr>
          </a:lstStyle>
          <a:p>
            <a:r>
              <a:rPr lang="en-US"/>
              <a:t>Icon</a:t>
            </a:r>
          </a:p>
        </p:txBody>
      </p:sp>
      <p:sp>
        <p:nvSpPr>
          <p:cNvPr id="146" name="Text Placeholder 6">
            <a:extLst>
              <a:ext uri="{FF2B5EF4-FFF2-40B4-BE49-F238E27FC236}">
                <a16:creationId xmlns:a16="http://schemas.microsoft.com/office/drawing/2014/main" id="{20B83F4A-4709-A44D-A7C4-8F469DFA8779}"/>
              </a:ext>
            </a:extLst>
          </p:cNvPr>
          <p:cNvSpPr>
            <a:spLocks noGrp="1"/>
          </p:cNvSpPr>
          <p:nvPr>
            <p:ph type="body" sz="quarter" idx="91" hasCustomPrompt="1"/>
          </p:nvPr>
        </p:nvSpPr>
        <p:spPr>
          <a:xfrm>
            <a:off x="4130205" y="6458103"/>
            <a:ext cx="1318438" cy="381000"/>
          </a:xfrm>
        </p:spPr>
        <p:txBody>
          <a:bodyPr/>
          <a:lstStyle>
            <a:lvl1pPr algn="ctr">
              <a:defRPr sz="1200"/>
            </a:lvl1pPr>
          </a:lstStyle>
          <a:p>
            <a:pPr lvl="0"/>
            <a:r>
              <a:rPr lang="en-US"/>
              <a:t>Icon Name</a:t>
            </a:r>
          </a:p>
        </p:txBody>
      </p:sp>
      <p:sp>
        <p:nvSpPr>
          <p:cNvPr id="147" name="Picture Placeholder 4">
            <a:extLst>
              <a:ext uri="{FF2B5EF4-FFF2-40B4-BE49-F238E27FC236}">
                <a16:creationId xmlns:a16="http://schemas.microsoft.com/office/drawing/2014/main" id="{E2675699-0CBC-7244-A391-F7D265EBC2A6}"/>
              </a:ext>
            </a:extLst>
          </p:cNvPr>
          <p:cNvSpPr>
            <a:spLocks noGrp="1"/>
          </p:cNvSpPr>
          <p:nvPr>
            <p:ph type="pic" sz="quarter" idx="92" hasCustomPrompt="1"/>
          </p:nvPr>
        </p:nvSpPr>
        <p:spPr>
          <a:xfrm>
            <a:off x="5728386" y="5590534"/>
            <a:ext cx="758952" cy="758952"/>
          </a:xfrm>
        </p:spPr>
        <p:txBody>
          <a:bodyPr/>
          <a:lstStyle>
            <a:lvl1pPr algn="ctr">
              <a:defRPr/>
            </a:lvl1pPr>
          </a:lstStyle>
          <a:p>
            <a:r>
              <a:rPr lang="en-US"/>
              <a:t>Icon</a:t>
            </a:r>
          </a:p>
        </p:txBody>
      </p:sp>
      <p:sp>
        <p:nvSpPr>
          <p:cNvPr id="148" name="Text Placeholder 6">
            <a:extLst>
              <a:ext uri="{FF2B5EF4-FFF2-40B4-BE49-F238E27FC236}">
                <a16:creationId xmlns:a16="http://schemas.microsoft.com/office/drawing/2014/main" id="{73BD0E71-874C-F244-99A2-248E7E537084}"/>
              </a:ext>
            </a:extLst>
          </p:cNvPr>
          <p:cNvSpPr>
            <a:spLocks noGrp="1"/>
          </p:cNvSpPr>
          <p:nvPr>
            <p:ph type="body" sz="quarter" idx="93" hasCustomPrompt="1"/>
          </p:nvPr>
        </p:nvSpPr>
        <p:spPr>
          <a:xfrm>
            <a:off x="5448643" y="6458103"/>
            <a:ext cx="1318438" cy="381000"/>
          </a:xfrm>
        </p:spPr>
        <p:txBody>
          <a:bodyPr/>
          <a:lstStyle>
            <a:lvl1pPr algn="ctr">
              <a:defRPr sz="1200"/>
            </a:lvl1pPr>
          </a:lstStyle>
          <a:p>
            <a:pPr lvl="0"/>
            <a:r>
              <a:rPr lang="en-US"/>
              <a:t>Icon Name</a:t>
            </a:r>
          </a:p>
        </p:txBody>
      </p:sp>
      <p:sp>
        <p:nvSpPr>
          <p:cNvPr id="149" name="Picture Placeholder 4">
            <a:extLst>
              <a:ext uri="{FF2B5EF4-FFF2-40B4-BE49-F238E27FC236}">
                <a16:creationId xmlns:a16="http://schemas.microsoft.com/office/drawing/2014/main" id="{18D245FC-ACE5-F94C-A961-83D509AE92FC}"/>
              </a:ext>
            </a:extLst>
          </p:cNvPr>
          <p:cNvSpPr>
            <a:spLocks noGrp="1"/>
          </p:cNvSpPr>
          <p:nvPr>
            <p:ph type="pic" sz="quarter" idx="94" hasCustomPrompt="1"/>
          </p:nvPr>
        </p:nvSpPr>
        <p:spPr>
          <a:xfrm>
            <a:off x="7046824" y="5590534"/>
            <a:ext cx="758952" cy="758952"/>
          </a:xfrm>
        </p:spPr>
        <p:txBody>
          <a:bodyPr/>
          <a:lstStyle>
            <a:lvl1pPr algn="ctr">
              <a:defRPr/>
            </a:lvl1pPr>
          </a:lstStyle>
          <a:p>
            <a:r>
              <a:rPr lang="en-US"/>
              <a:t>Icon</a:t>
            </a:r>
          </a:p>
        </p:txBody>
      </p:sp>
      <p:sp>
        <p:nvSpPr>
          <p:cNvPr id="150" name="Text Placeholder 6">
            <a:extLst>
              <a:ext uri="{FF2B5EF4-FFF2-40B4-BE49-F238E27FC236}">
                <a16:creationId xmlns:a16="http://schemas.microsoft.com/office/drawing/2014/main" id="{4CCFB3DA-FE54-1F42-938E-2E16F8811EB6}"/>
              </a:ext>
            </a:extLst>
          </p:cNvPr>
          <p:cNvSpPr>
            <a:spLocks noGrp="1"/>
          </p:cNvSpPr>
          <p:nvPr>
            <p:ph type="body" sz="quarter" idx="95" hasCustomPrompt="1"/>
          </p:nvPr>
        </p:nvSpPr>
        <p:spPr>
          <a:xfrm>
            <a:off x="6767081" y="6458103"/>
            <a:ext cx="1318438" cy="381000"/>
          </a:xfrm>
        </p:spPr>
        <p:txBody>
          <a:bodyPr/>
          <a:lstStyle>
            <a:lvl1pPr algn="ctr">
              <a:defRPr sz="1200"/>
            </a:lvl1pPr>
          </a:lstStyle>
          <a:p>
            <a:pPr lvl="0"/>
            <a:r>
              <a:rPr lang="en-US"/>
              <a:t>Icon Name</a:t>
            </a:r>
          </a:p>
        </p:txBody>
      </p:sp>
      <p:sp>
        <p:nvSpPr>
          <p:cNvPr id="151" name="Picture Placeholder 4">
            <a:extLst>
              <a:ext uri="{FF2B5EF4-FFF2-40B4-BE49-F238E27FC236}">
                <a16:creationId xmlns:a16="http://schemas.microsoft.com/office/drawing/2014/main" id="{D1D1AFA0-DD39-2446-8EE5-1212A0D8EAF8}"/>
              </a:ext>
            </a:extLst>
          </p:cNvPr>
          <p:cNvSpPr>
            <a:spLocks noGrp="1"/>
          </p:cNvSpPr>
          <p:nvPr>
            <p:ph type="pic" sz="quarter" idx="96" hasCustomPrompt="1"/>
          </p:nvPr>
        </p:nvSpPr>
        <p:spPr>
          <a:xfrm>
            <a:off x="8365262" y="5590534"/>
            <a:ext cx="758952" cy="758952"/>
          </a:xfrm>
        </p:spPr>
        <p:txBody>
          <a:bodyPr/>
          <a:lstStyle>
            <a:lvl1pPr algn="ctr">
              <a:defRPr/>
            </a:lvl1pPr>
          </a:lstStyle>
          <a:p>
            <a:r>
              <a:rPr lang="en-US"/>
              <a:t>Icon</a:t>
            </a:r>
          </a:p>
        </p:txBody>
      </p:sp>
      <p:sp>
        <p:nvSpPr>
          <p:cNvPr id="152" name="Text Placeholder 6">
            <a:extLst>
              <a:ext uri="{FF2B5EF4-FFF2-40B4-BE49-F238E27FC236}">
                <a16:creationId xmlns:a16="http://schemas.microsoft.com/office/drawing/2014/main" id="{61CD02EE-68ED-6344-896D-C228DA59C4DA}"/>
              </a:ext>
            </a:extLst>
          </p:cNvPr>
          <p:cNvSpPr>
            <a:spLocks noGrp="1"/>
          </p:cNvSpPr>
          <p:nvPr>
            <p:ph type="body" sz="quarter" idx="97" hasCustomPrompt="1"/>
          </p:nvPr>
        </p:nvSpPr>
        <p:spPr>
          <a:xfrm>
            <a:off x="8085519" y="6458103"/>
            <a:ext cx="1318438" cy="381000"/>
          </a:xfrm>
        </p:spPr>
        <p:txBody>
          <a:bodyPr/>
          <a:lstStyle>
            <a:lvl1pPr algn="ctr">
              <a:defRPr sz="1200"/>
            </a:lvl1pPr>
          </a:lstStyle>
          <a:p>
            <a:pPr lvl="0"/>
            <a:r>
              <a:rPr lang="en-US"/>
              <a:t>Icon Name</a:t>
            </a:r>
          </a:p>
        </p:txBody>
      </p:sp>
      <p:sp>
        <p:nvSpPr>
          <p:cNvPr id="153" name="Picture Placeholder 4">
            <a:extLst>
              <a:ext uri="{FF2B5EF4-FFF2-40B4-BE49-F238E27FC236}">
                <a16:creationId xmlns:a16="http://schemas.microsoft.com/office/drawing/2014/main" id="{02B1955C-11B8-5346-97C7-BB1EB3A763C9}"/>
              </a:ext>
            </a:extLst>
          </p:cNvPr>
          <p:cNvSpPr>
            <a:spLocks noGrp="1"/>
          </p:cNvSpPr>
          <p:nvPr>
            <p:ph type="pic" sz="quarter" idx="98" hasCustomPrompt="1"/>
          </p:nvPr>
        </p:nvSpPr>
        <p:spPr>
          <a:xfrm>
            <a:off x="9683700" y="5590534"/>
            <a:ext cx="758952" cy="758952"/>
          </a:xfrm>
        </p:spPr>
        <p:txBody>
          <a:bodyPr/>
          <a:lstStyle>
            <a:lvl1pPr algn="ctr">
              <a:defRPr/>
            </a:lvl1pPr>
          </a:lstStyle>
          <a:p>
            <a:r>
              <a:rPr lang="en-US"/>
              <a:t>Icon</a:t>
            </a:r>
          </a:p>
        </p:txBody>
      </p:sp>
      <p:sp>
        <p:nvSpPr>
          <p:cNvPr id="154" name="Text Placeholder 6">
            <a:extLst>
              <a:ext uri="{FF2B5EF4-FFF2-40B4-BE49-F238E27FC236}">
                <a16:creationId xmlns:a16="http://schemas.microsoft.com/office/drawing/2014/main" id="{391E644A-2A6A-0E4A-BA43-7475CCFB81E0}"/>
              </a:ext>
            </a:extLst>
          </p:cNvPr>
          <p:cNvSpPr>
            <a:spLocks noGrp="1"/>
          </p:cNvSpPr>
          <p:nvPr>
            <p:ph type="body" sz="quarter" idx="99" hasCustomPrompt="1"/>
          </p:nvPr>
        </p:nvSpPr>
        <p:spPr>
          <a:xfrm>
            <a:off x="9403957" y="6458103"/>
            <a:ext cx="1318438" cy="381000"/>
          </a:xfrm>
        </p:spPr>
        <p:txBody>
          <a:bodyPr/>
          <a:lstStyle>
            <a:lvl1pPr algn="ctr">
              <a:defRPr sz="1200"/>
            </a:lvl1pPr>
          </a:lstStyle>
          <a:p>
            <a:pPr lvl="0"/>
            <a:r>
              <a:rPr lang="en-US"/>
              <a:t>Icon Name</a:t>
            </a:r>
          </a:p>
        </p:txBody>
      </p:sp>
      <p:sp>
        <p:nvSpPr>
          <p:cNvPr id="155" name="Picture Placeholder 4">
            <a:extLst>
              <a:ext uri="{FF2B5EF4-FFF2-40B4-BE49-F238E27FC236}">
                <a16:creationId xmlns:a16="http://schemas.microsoft.com/office/drawing/2014/main" id="{5170F015-C6CD-064D-AD1D-F1FD8957FE0F}"/>
              </a:ext>
            </a:extLst>
          </p:cNvPr>
          <p:cNvSpPr>
            <a:spLocks noGrp="1"/>
          </p:cNvSpPr>
          <p:nvPr>
            <p:ph type="pic" sz="quarter" idx="100" hasCustomPrompt="1"/>
          </p:nvPr>
        </p:nvSpPr>
        <p:spPr>
          <a:xfrm>
            <a:off x="11002138" y="5590534"/>
            <a:ext cx="758952" cy="758952"/>
          </a:xfrm>
        </p:spPr>
        <p:txBody>
          <a:bodyPr/>
          <a:lstStyle>
            <a:lvl1pPr algn="ctr">
              <a:defRPr/>
            </a:lvl1pPr>
          </a:lstStyle>
          <a:p>
            <a:r>
              <a:rPr lang="en-US"/>
              <a:t>Icon</a:t>
            </a:r>
          </a:p>
        </p:txBody>
      </p:sp>
      <p:sp>
        <p:nvSpPr>
          <p:cNvPr id="156" name="Text Placeholder 6">
            <a:extLst>
              <a:ext uri="{FF2B5EF4-FFF2-40B4-BE49-F238E27FC236}">
                <a16:creationId xmlns:a16="http://schemas.microsoft.com/office/drawing/2014/main" id="{40C33455-DAF5-3B4D-80DC-EB27C320A37B}"/>
              </a:ext>
            </a:extLst>
          </p:cNvPr>
          <p:cNvSpPr>
            <a:spLocks noGrp="1"/>
          </p:cNvSpPr>
          <p:nvPr>
            <p:ph type="body" sz="quarter" idx="101" hasCustomPrompt="1"/>
          </p:nvPr>
        </p:nvSpPr>
        <p:spPr>
          <a:xfrm>
            <a:off x="10722395" y="6458103"/>
            <a:ext cx="1318438" cy="381000"/>
          </a:xfrm>
        </p:spPr>
        <p:txBody>
          <a:bodyPr/>
          <a:lstStyle>
            <a:lvl1pPr algn="ctr">
              <a:defRPr sz="1200"/>
            </a:lvl1pPr>
          </a:lstStyle>
          <a:p>
            <a:pPr lvl="0"/>
            <a:r>
              <a:rPr lang="en-US"/>
              <a:t>Icon Name</a:t>
            </a:r>
          </a:p>
        </p:txBody>
      </p:sp>
      <p:sp>
        <p:nvSpPr>
          <p:cNvPr id="4" name="TextBox 3">
            <a:extLst>
              <a:ext uri="{FF2B5EF4-FFF2-40B4-BE49-F238E27FC236}">
                <a16:creationId xmlns:a16="http://schemas.microsoft.com/office/drawing/2014/main" id="{B4F926D7-6F8C-2A4F-93DA-6BF2121FB6DE}"/>
              </a:ext>
            </a:extLst>
          </p:cNvPr>
          <p:cNvSpPr txBox="1"/>
          <p:nvPr userDrawn="1"/>
        </p:nvSpPr>
        <p:spPr>
          <a:xfrm>
            <a:off x="-59635" y="1699591"/>
            <a:ext cx="0" cy="0"/>
          </a:xfrm>
          <a:prstGeom prst="rect">
            <a:avLst/>
          </a:prstGeom>
          <a:noFill/>
        </p:spPr>
        <p:txBody>
          <a:bodyPr wrap="none" lIns="0" tIns="0" rIns="0" bIns="0" rtlCol="0">
            <a:noAutofit/>
          </a:bodyPr>
          <a:lstStyle/>
          <a:p>
            <a:pPr algn="l">
              <a:lnSpc>
                <a:spcPct val="130000"/>
              </a:lnSpc>
            </a:pPr>
            <a:endParaRPr lang="en-US" sz="1800">
              <a:solidFill>
                <a:schemeClr val="bg1"/>
              </a:solidFill>
            </a:endParaRPr>
          </a:p>
        </p:txBody>
      </p:sp>
      <p:sp>
        <p:nvSpPr>
          <p:cNvPr id="6" name="TextBox 5">
            <a:extLst>
              <a:ext uri="{FF2B5EF4-FFF2-40B4-BE49-F238E27FC236}">
                <a16:creationId xmlns:a16="http://schemas.microsoft.com/office/drawing/2014/main" id="{A147A1F0-70CD-A141-9CE5-645E521F949F}"/>
              </a:ext>
            </a:extLst>
          </p:cNvPr>
          <p:cNvSpPr txBox="1"/>
          <p:nvPr userDrawn="1"/>
        </p:nvSpPr>
        <p:spPr>
          <a:xfrm>
            <a:off x="12155557" y="4303643"/>
            <a:ext cx="0" cy="0"/>
          </a:xfrm>
          <a:prstGeom prst="rect">
            <a:avLst/>
          </a:prstGeom>
          <a:noFill/>
        </p:spPr>
        <p:txBody>
          <a:bodyPr wrap="none" lIns="0" tIns="0" rIns="0" bIns="0" rtlCol="0">
            <a:noAutofit/>
          </a:bodyPr>
          <a:lstStyle/>
          <a:p>
            <a:pPr algn="l">
              <a:lnSpc>
                <a:spcPct val="130000"/>
              </a:lnSpc>
            </a:pPr>
            <a:endParaRPr lang="en-US" sz="1800">
              <a:solidFill>
                <a:schemeClr val="bg1"/>
              </a:solidFill>
            </a:endParaRPr>
          </a:p>
        </p:txBody>
      </p:sp>
    </p:spTree>
    <p:extLst>
      <p:ext uri="{BB962C8B-B14F-4D97-AF65-F5344CB8AC3E}">
        <p14:creationId xmlns:p14="http://schemas.microsoft.com/office/powerpoint/2010/main" val="44332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tx2">
                    <a:lumMod val="50000"/>
                  </a:schemeClr>
                </a:solidFill>
              </a:rPr>
              <a:t>DO NOT USE </a:t>
            </a:r>
          </a:p>
          <a:p>
            <a:pPr algn="ctr">
              <a:lnSpc>
                <a:spcPct val="90000"/>
              </a:lnSpc>
            </a:pPr>
            <a:endParaRPr lang="en-US" sz="5400" spc="300">
              <a:solidFill>
                <a:schemeClr val="tx2">
                  <a:lumMod val="50000"/>
                </a:schemeClr>
              </a:solidFill>
            </a:endParaRPr>
          </a:p>
          <a:p>
            <a:pPr algn="ctr">
              <a:lnSpc>
                <a:spcPct val="90000"/>
              </a:lnSpc>
            </a:pPr>
            <a:r>
              <a:rPr lang="en-US" sz="5400" spc="300">
                <a:solidFill>
                  <a:schemeClr val="tx2">
                    <a:lumMod val="50000"/>
                  </a:schemeClr>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INNOVATION 1">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16D1DDD-9C6B-4981-1204-3993AA1E8F5B}"/>
              </a:ext>
            </a:extLst>
          </p:cNvPr>
          <p:cNvGrpSpPr/>
          <p:nvPr userDrawn="1"/>
        </p:nvGrpSpPr>
        <p:grpSpPr>
          <a:xfrm>
            <a:off x="608012" y="2184401"/>
            <a:ext cx="10972802" cy="2357041"/>
            <a:chOff x="608012" y="2184401"/>
            <a:chExt cx="10972802" cy="2357041"/>
          </a:xfrm>
        </p:grpSpPr>
        <p:sp>
          <p:nvSpPr>
            <p:cNvPr id="6" name="TextBox 5">
              <a:extLst>
                <a:ext uri="{FF2B5EF4-FFF2-40B4-BE49-F238E27FC236}">
                  <a16:creationId xmlns:a16="http://schemas.microsoft.com/office/drawing/2014/main" id="{280341F3-B9DE-0A48-77EC-FC02441BC994}"/>
                </a:ext>
              </a:extLst>
            </p:cNvPr>
            <p:cNvSpPr txBox="1"/>
            <p:nvPr userDrawn="1"/>
          </p:nvSpPr>
          <p:spPr>
            <a:xfrm>
              <a:off x="608012" y="2184401"/>
              <a:ext cx="10972802" cy="1244599"/>
            </a:xfrm>
            <a:prstGeom prst="rect">
              <a:avLst/>
            </a:prstGeom>
            <a:noFill/>
          </p:spPr>
          <p:txBody>
            <a:bodyPr wrap="square" lIns="0" tIns="0" rIns="0" bIns="0" rtlCol="0" anchor="b">
              <a:noAutofit/>
            </a:bodyPr>
            <a:lstStyle/>
            <a:p>
              <a:pPr algn="ctr">
                <a:lnSpc>
                  <a:spcPct val="80000"/>
                </a:lnSpc>
                <a:spcAft>
                  <a:spcPts val="600"/>
                </a:spcAft>
              </a:pPr>
              <a:r>
                <a:rPr lang="en-US" sz="9600" kern="1200" cap="none" spc="0" baseline="0">
                  <a:solidFill>
                    <a:schemeClr val="tx2"/>
                  </a:solidFill>
                  <a:latin typeface="Metropolis Semi Bold" panose="00000700000000000000" pitchFamily="2" charset="0"/>
                  <a:ea typeface="+mn-ea"/>
                  <a:cs typeface="+mn-cs"/>
                </a:rPr>
                <a:t>Innovation 1</a:t>
              </a:r>
            </a:p>
          </p:txBody>
        </p:sp>
        <p:grpSp>
          <p:nvGrpSpPr>
            <p:cNvPr id="9" name="Group 8">
              <a:extLst>
                <a:ext uri="{FF2B5EF4-FFF2-40B4-BE49-F238E27FC236}">
                  <a16:creationId xmlns:a16="http://schemas.microsoft.com/office/drawing/2014/main" id="{4A94395F-DB30-4AB3-08C5-DB3B99B36B3F}"/>
                </a:ext>
              </a:extLst>
            </p:cNvPr>
            <p:cNvGrpSpPr/>
            <p:nvPr userDrawn="1"/>
          </p:nvGrpSpPr>
          <p:grpSpPr>
            <a:xfrm>
              <a:off x="2478768" y="3644901"/>
              <a:ext cx="7231290" cy="896541"/>
              <a:chOff x="2447335" y="4018280"/>
              <a:chExt cx="7231290" cy="896541"/>
            </a:xfrm>
          </p:grpSpPr>
          <p:sp>
            <p:nvSpPr>
              <p:cNvPr id="2" name="Parallelogram 1">
                <a:extLst>
                  <a:ext uri="{FF2B5EF4-FFF2-40B4-BE49-F238E27FC236}">
                    <a16:creationId xmlns:a16="http://schemas.microsoft.com/office/drawing/2014/main" id="{B438DC45-86F5-1A58-D3D8-2031A5A3121E}"/>
                  </a:ext>
                </a:extLst>
              </p:cNvPr>
              <p:cNvSpPr/>
              <p:nvPr userDrawn="1"/>
            </p:nvSpPr>
            <p:spPr>
              <a:xfrm>
                <a:off x="2447335" y="4018280"/>
                <a:ext cx="7231290" cy="896541"/>
              </a:xfrm>
              <a:prstGeom prst="parallelogram">
                <a:avLst>
                  <a:gd name="adj" fmla="val 99836"/>
                </a:avLst>
              </a:prstGeom>
              <a:gradFill>
                <a:gsLst>
                  <a:gs pos="16000">
                    <a:schemeClr val="accent2"/>
                  </a:gs>
                  <a:gs pos="88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TextBox 7">
                <a:extLst>
                  <a:ext uri="{FF2B5EF4-FFF2-40B4-BE49-F238E27FC236}">
                    <a16:creationId xmlns:a16="http://schemas.microsoft.com/office/drawing/2014/main" id="{07ABDEEC-304B-5DF3-4E25-E857176AD28A}"/>
                  </a:ext>
                </a:extLst>
              </p:cNvPr>
              <p:cNvSpPr txBox="1"/>
              <p:nvPr userDrawn="1"/>
            </p:nvSpPr>
            <p:spPr>
              <a:xfrm>
                <a:off x="3593306" y="4112607"/>
                <a:ext cx="4939348" cy="707886"/>
              </a:xfrm>
              <a:prstGeom prst="rect">
                <a:avLst/>
              </a:prstGeom>
              <a:noFill/>
            </p:spPr>
            <p:txBody>
              <a:bodyPr wrap="square">
                <a:spAutoFit/>
              </a:bodyPr>
              <a:lstStyle/>
              <a:p>
                <a:pPr algn="ctr"/>
                <a:r>
                  <a:rPr lang="en-US" sz="4000" kern="1200" spc="0">
                    <a:solidFill>
                      <a:schemeClr val="bg1"/>
                    </a:solidFill>
                    <a:latin typeface="+mj-lt"/>
                    <a:ea typeface="+mn-ea"/>
                    <a:cs typeface="+mn-cs"/>
                  </a:rPr>
                  <a:t>Faces + Lenses</a:t>
                </a:r>
              </a:p>
            </p:txBody>
          </p:sp>
        </p:grpSp>
      </p:grpSp>
      <p:sp>
        <p:nvSpPr>
          <p:cNvPr id="14" name="Rectangle 13">
            <a:extLst>
              <a:ext uri="{FF2B5EF4-FFF2-40B4-BE49-F238E27FC236}">
                <a16:creationId xmlns:a16="http://schemas.microsoft.com/office/drawing/2014/main" id="{22C6B118-97F6-333B-40A4-CF82EBAB47A5}"/>
              </a:ext>
            </a:extLst>
          </p:cNvPr>
          <p:cNvSpPr/>
          <p:nvPr userDrawn="1"/>
        </p:nvSpPr>
        <p:spPr>
          <a:xfrm>
            <a:off x="0" y="-622300"/>
            <a:ext cx="12188825" cy="508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NOT A SLIDE TYPE | FOR REFERENCE ONLY</a:t>
            </a:r>
          </a:p>
        </p:txBody>
      </p:sp>
    </p:spTree>
    <p:extLst>
      <p:ext uri="{BB962C8B-B14F-4D97-AF65-F5344CB8AC3E}">
        <p14:creationId xmlns:p14="http://schemas.microsoft.com/office/powerpoint/2010/main" val="103304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p:cSld name="LOGO | Innovation 1 (And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868EB9E-FA82-C547-D15C-8E92151EA7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8350" cy="6858000"/>
          </a:xfrm>
          <a:prstGeom prst="rect">
            <a:avLst/>
          </a:prstGeom>
        </p:spPr>
      </p:pic>
      <p:pic>
        <p:nvPicPr>
          <p:cNvPr id="7" name="Picture 6" descr="A person looking through binoculars&#10;&#10;Description automatically generated">
            <a:extLst>
              <a:ext uri="{FF2B5EF4-FFF2-40B4-BE49-F238E27FC236}">
                <a16:creationId xmlns:a16="http://schemas.microsoft.com/office/drawing/2014/main" id="{73B15BA7-F781-AFE4-3C4F-5A82B76CB015}"/>
              </a:ext>
            </a:extLst>
          </p:cNvPr>
          <p:cNvPicPr>
            <a:picLocks noChangeAspect="1"/>
          </p:cNvPicPr>
          <p:nvPr userDrawn="1"/>
        </p:nvPicPr>
        <p:blipFill rotWithShape="1">
          <a:blip r:embed="rId4"/>
          <a:srcRect l="17243" t="26005" r="8330" b="33458"/>
          <a:stretch/>
        </p:blipFill>
        <p:spPr>
          <a:xfrm>
            <a:off x="0" y="0"/>
            <a:ext cx="12198350" cy="6858000"/>
          </a:xfrm>
          <a:prstGeom prst="rect">
            <a:avLst/>
          </a:prstGeom>
        </p:spPr>
      </p:pic>
      <p:sp>
        <p:nvSpPr>
          <p:cNvPr id="15" name="Rectangle 14">
            <a:extLst>
              <a:ext uri="{FF2B5EF4-FFF2-40B4-BE49-F238E27FC236}">
                <a16:creationId xmlns:a16="http://schemas.microsoft.com/office/drawing/2014/main" id="{CB960D50-0F27-B0C9-9407-936E28445710}"/>
              </a:ext>
            </a:extLst>
          </p:cNvPr>
          <p:cNvSpPr/>
          <p:nvPr userDrawn="1"/>
        </p:nvSpPr>
        <p:spPr>
          <a:xfrm>
            <a:off x="0" y="0"/>
            <a:ext cx="12188825" cy="2329314"/>
          </a:xfrm>
          <a:prstGeom prst="rect">
            <a:avLst/>
          </a:prstGeom>
          <a:gradFill>
            <a:gsLst>
              <a:gs pos="39325">
                <a:srgbClr val="001559">
                  <a:alpha val="68000"/>
                </a:srgbClr>
              </a:gs>
              <a:gs pos="7000">
                <a:srgbClr val="001559"/>
              </a:gs>
              <a:gs pos="82000">
                <a:srgbClr val="001559">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7" name="Graphic 16">
            <a:extLst>
              <a:ext uri="{FF2B5EF4-FFF2-40B4-BE49-F238E27FC236}">
                <a16:creationId xmlns:a16="http://schemas.microsoft.com/office/drawing/2014/main" id="{BCC30723-D9C7-5550-B8B9-0365ED6290C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712183" y="995623"/>
            <a:ext cx="8764459" cy="598700"/>
          </a:xfrm>
          <a:prstGeom prst="rect">
            <a:avLst/>
          </a:prstGeom>
        </p:spPr>
      </p:pic>
    </p:spTree>
    <p:extLst>
      <p:ext uri="{BB962C8B-B14F-4D97-AF65-F5344CB8AC3E}">
        <p14:creationId xmlns:p14="http://schemas.microsoft.com/office/powerpoint/2010/main" val="232203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SINGLE SPEAKER | Innovation 1 (Andy)">
    <p:spTree>
      <p:nvGrpSpPr>
        <p:cNvPr id="1" name=""/>
        <p:cNvGrpSpPr/>
        <p:nvPr/>
      </p:nvGrpSpPr>
      <p:grpSpPr>
        <a:xfrm>
          <a:off x="0" y="0"/>
          <a:ext cx="0" cy="0"/>
          <a:chOff x="0" y="0"/>
          <a:chExt cx="0" cy="0"/>
        </a:xfrm>
      </p:grpSpPr>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2" name="Title click to edit"/>
          <p:cNvSpPr>
            <a:spLocks noGrp="1"/>
          </p:cNvSpPr>
          <p:nvPr>
            <p:ph type="title" hasCustomPrompt="1"/>
          </p:nvPr>
        </p:nvSpPr>
        <p:spPr>
          <a:xfrm>
            <a:off x="616953" y="2359202"/>
            <a:ext cx="5102866" cy="1234440"/>
          </a:xfrm>
          <a:prstGeom prst="rect">
            <a:avLst/>
          </a:prstGeo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16953"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16953"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vert="horz" lIns="0" tIns="0" rIns="0" bIns="0" rtlCol="0">
            <a:noAutofit/>
          </a:bodyPr>
          <a:lstStyle>
            <a:lvl1pPr>
              <a:defRPr lang="en-US" sz="1600" dirty="0"/>
            </a:lvl1pPr>
          </a:lstStyle>
          <a:p>
            <a:pPr lvl="0" algn="l"/>
            <a:r>
              <a:rPr lang="en-US"/>
              <a:t>@twitter</a:t>
            </a:r>
          </a:p>
        </p:txBody>
      </p:sp>
      <p:sp>
        <p:nvSpPr>
          <p:cNvPr id="11" name="Graphic 5">
            <a:extLst>
              <a:ext uri="{FF2B5EF4-FFF2-40B4-BE49-F238E27FC236}">
                <a16:creationId xmlns:a16="http://schemas.microsoft.com/office/drawing/2014/main" id="{0FEF18A7-EE5B-2DF2-F96E-63BBB2133490}"/>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pic>
        <p:nvPicPr>
          <p:cNvPr id="5" name="Graphic 4">
            <a:extLst>
              <a:ext uri="{FF2B5EF4-FFF2-40B4-BE49-F238E27FC236}">
                <a16:creationId xmlns:a16="http://schemas.microsoft.com/office/drawing/2014/main" id="{DDF26586-B88C-8F9E-0936-37DD5CD92F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9965" y="457200"/>
            <a:ext cx="3218448" cy="217584"/>
          </a:xfrm>
          <a:prstGeom prst="rect">
            <a:avLst/>
          </a:prstGeom>
        </p:spPr>
      </p:pic>
      <p:pic>
        <p:nvPicPr>
          <p:cNvPr id="13" name="Picture 12" descr="A person looking through binoculars&#10;&#10;Description automatically generated">
            <a:extLst>
              <a:ext uri="{FF2B5EF4-FFF2-40B4-BE49-F238E27FC236}">
                <a16:creationId xmlns:a16="http://schemas.microsoft.com/office/drawing/2014/main" id="{28D04F10-E678-9495-18BB-5C131B898701}"/>
              </a:ext>
            </a:extLst>
          </p:cNvPr>
          <p:cNvPicPr>
            <a:picLocks noChangeAspect="1"/>
          </p:cNvPicPr>
          <p:nvPr userDrawn="1"/>
        </p:nvPicPr>
        <p:blipFill rotWithShape="1">
          <a:blip r:embed="rId4"/>
          <a:srcRect l="-506" t="25451" r="45128" b="23439"/>
          <a:stretch/>
        </p:blipFill>
        <p:spPr>
          <a:xfrm>
            <a:off x="4994692" y="4622"/>
            <a:ext cx="7194133" cy="6853378"/>
          </a:xfrm>
          <a:prstGeom prst="rect">
            <a:avLst/>
          </a:prstGeom>
        </p:spPr>
      </p:pic>
    </p:spTree>
    <p:extLst>
      <p:ext uri="{BB962C8B-B14F-4D97-AF65-F5344CB8AC3E}">
        <p14:creationId xmlns:p14="http://schemas.microsoft.com/office/powerpoint/2010/main" val="76453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MULTI SPEAKER | Innovation 1 (Andy)">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21966" y="2028825"/>
            <a:ext cx="5102866" cy="1234440"/>
          </a:xfrm>
          <a:prstGeom prst="rect">
            <a:avLst/>
          </a:prstGeo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21966" y="326820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21966" y="369584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0" name="Click to edit Speaker Name ">
            <a:extLst>
              <a:ext uri="{FF2B5EF4-FFF2-40B4-BE49-F238E27FC236}">
                <a16:creationId xmlns:a16="http://schemas.microsoft.com/office/drawing/2014/main" id="{568AAEEB-98B1-41D2-969B-FE9E226390BF}"/>
              </a:ext>
            </a:extLst>
          </p:cNvPr>
          <p:cNvSpPr>
            <a:spLocks noGrp="1"/>
          </p:cNvSpPr>
          <p:nvPr>
            <p:ph type="body" sz="quarter" idx="13" hasCustomPrompt="1"/>
          </p:nvPr>
        </p:nvSpPr>
        <p:spPr>
          <a:xfrm>
            <a:off x="621966" y="411679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1" name="Click to edit role">
            <a:extLst>
              <a:ext uri="{FF2B5EF4-FFF2-40B4-BE49-F238E27FC236}">
                <a16:creationId xmlns:a16="http://schemas.microsoft.com/office/drawing/2014/main" id="{C115ABD7-7F02-4567-B4A3-29D52C8E835F}"/>
              </a:ext>
            </a:extLst>
          </p:cNvPr>
          <p:cNvSpPr>
            <a:spLocks noGrp="1"/>
          </p:cNvSpPr>
          <p:nvPr>
            <p:ph type="body" sz="quarter" idx="14" hasCustomPrompt="1"/>
          </p:nvPr>
        </p:nvSpPr>
        <p:spPr>
          <a:xfrm>
            <a:off x="621966" y="454443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22" name="Click to edit Speaker Name ">
            <a:extLst>
              <a:ext uri="{FF2B5EF4-FFF2-40B4-BE49-F238E27FC236}">
                <a16:creationId xmlns:a16="http://schemas.microsoft.com/office/drawing/2014/main" id="{1DAE3034-AC5C-4458-9717-9FEE7B1877E1}"/>
              </a:ext>
            </a:extLst>
          </p:cNvPr>
          <p:cNvSpPr>
            <a:spLocks noGrp="1"/>
          </p:cNvSpPr>
          <p:nvPr>
            <p:ph type="body" sz="quarter" idx="15" hasCustomPrompt="1"/>
          </p:nvPr>
        </p:nvSpPr>
        <p:spPr>
          <a:xfrm>
            <a:off x="621966" y="497808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24" name="Click to edit role">
            <a:extLst>
              <a:ext uri="{FF2B5EF4-FFF2-40B4-BE49-F238E27FC236}">
                <a16:creationId xmlns:a16="http://schemas.microsoft.com/office/drawing/2014/main" id="{D3D8E862-C926-4503-A46E-41B270C1B187}"/>
              </a:ext>
            </a:extLst>
          </p:cNvPr>
          <p:cNvSpPr>
            <a:spLocks noGrp="1"/>
          </p:cNvSpPr>
          <p:nvPr>
            <p:ph type="body" sz="quarter" idx="16" hasCustomPrompt="1"/>
          </p:nvPr>
        </p:nvSpPr>
        <p:spPr>
          <a:xfrm>
            <a:off x="621966" y="540572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6" name="Graphic 5">
            <a:extLst>
              <a:ext uri="{FF2B5EF4-FFF2-40B4-BE49-F238E27FC236}">
                <a16:creationId xmlns:a16="http://schemas.microsoft.com/office/drawing/2014/main" id="{BBEA7433-5990-661D-625F-61FB488F82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9965" y="457200"/>
            <a:ext cx="3218448" cy="217584"/>
          </a:xfrm>
          <a:prstGeom prst="rect">
            <a:avLst/>
          </a:prstGeom>
        </p:spPr>
      </p:pic>
      <p:pic>
        <p:nvPicPr>
          <p:cNvPr id="4" name="Picture 3" descr="A person looking through binoculars&#10;&#10;Description automatically generated">
            <a:extLst>
              <a:ext uri="{FF2B5EF4-FFF2-40B4-BE49-F238E27FC236}">
                <a16:creationId xmlns:a16="http://schemas.microsoft.com/office/drawing/2014/main" id="{DE3AB8CA-D85C-7902-FD86-A8E1BD5587D9}"/>
              </a:ext>
            </a:extLst>
          </p:cNvPr>
          <p:cNvPicPr>
            <a:picLocks noChangeAspect="1"/>
          </p:cNvPicPr>
          <p:nvPr userDrawn="1"/>
        </p:nvPicPr>
        <p:blipFill rotWithShape="1">
          <a:blip r:embed="rId4"/>
          <a:srcRect l="-506" t="25451" r="45128" b="23439"/>
          <a:stretch/>
        </p:blipFill>
        <p:spPr>
          <a:xfrm>
            <a:off x="4994692" y="4622"/>
            <a:ext cx="7194133" cy="6853378"/>
          </a:xfrm>
          <a:prstGeom prst="rect">
            <a:avLst/>
          </a:prstGeom>
        </p:spPr>
      </p:pic>
    </p:spTree>
    <p:extLst>
      <p:ext uri="{BB962C8B-B14F-4D97-AF65-F5344CB8AC3E}">
        <p14:creationId xmlns:p14="http://schemas.microsoft.com/office/powerpoint/2010/main" val="286625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SECTION | Innovation 1">
    <p:spTree>
      <p:nvGrpSpPr>
        <p:cNvPr id="1" name=""/>
        <p:cNvGrpSpPr/>
        <p:nvPr/>
      </p:nvGrpSpPr>
      <p:grpSpPr>
        <a:xfrm>
          <a:off x="0" y="0"/>
          <a:ext cx="0" cy="0"/>
          <a:chOff x="0" y="0"/>
          <a:chExt cx="0" cy="0"/>
        </a:xfrm>
      </p:grpSpPr>
      <p:pic>
        <p:nvPicPr>
          <p:cNvPr id="158" name="Picture 157" descr="A picture containing electric blue, sky, blue, azure&#10;&#10;Description automatically generated">
            <a:extLst>
              <a:ext uri="{FF2B5EF4-FFF2-40B4-BE49-F238E27FC236}">
                <a16:creationId xmlns:a16="http://schemas.microsoft.com/office/drawing/2014/main" id="{7E9AD9F5-F5D6-B255-C0C1-946D9DA0C693}"/>
              </a:ext>
            </a:extLst>
          </p:cNvPr>
          <p:cNvPicPr>
            <a:picLocks noChangeAspect="1"/>
          </p:cNvPicPr>
          <p:nvPr userDrawn="1"/>
        </p:nvPicPr>
        <p:blipFill>
          <a:blip r:embed="rId2"/>
          <a:stretch>
            <a:fillRect/>
          </a:stretch>
        </p:blipFill>
        <p:spPr>
          <a:xfrm>
            <a:off x="0" y="1786"/>
            <a:ext cx="12188825" cy="6856214"/>
          </a:xfrm>
          <a:prstGeom prst="rect">
            <a:avLst/>
          </a:prstGeom>
        </p:spPr>
      </p:pic>
      <p:pic>
        <p:nvPicPr>
          <p:cNvPr id="6" name="Picture 5" descr="A screenshot of a video game&#10;&#10;Description automatically generated with medium confidence">
            <a:extLst>
              <a:ext uri="{FF2B5EF4-FFF2-40B4-BE49-F238E27FC236}">
                <a16:creationId xmlns:a16="http://schemas.microsoft.com/office/drawing/2014/main" id="{7B29C14B-6974-5E90-B7A6-A4A3FDA22B5D}"/>
              </a:ext>
            </a:extLst>
          </p:cNvPr>
          <p:cNvPicPr>
            <a:picLocks noChangeAspect="1"/>
          </p:cNvPicPr>
          <p:nvPr userDrawn="1"/>
        </p:nvPicPr>
        <p:blipFill rotWithShape="1">
          <a:blip r:embed="rId3"/>
          <a:srcRect l="23743"/>
          <a:stretch/>
        </p:blipFill>
        <p:spPr>
          <a:xfrm>
            <a:off x="6987489" y="2117"/>
            <a:ext cx="5205094" cy="3839480"/>
          </a:xfrm>
          <a:prstGeom prst="rect">
            <a:avLst/>
          </a:prstGeom>
        </p:spPr>
      </p:pic>
      <p:pic>
        <p:nvPicPr>
          <p:cNvPr id="7" name="Picture 6" descr="A screenshot of a video game&#10;&#10;Description automatically generated with medium confidence">
            <a:extLst>
              <a:ext uri="{FF2B5EF4-FFF2-40B4-BE49-F238E27FC236}">
                <a16:creationId xmlns:a16="http://schemas.microsoft.com/office/drawing/2014/main" id="{3A5DA647-8977-96B0-C44C-A658408EAAA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66521" y="5307133"/>
            <a:ext cx="1655782" cy="1733173"/>
          </a:xfrm>
          <a:prstGeom prst="rect">
            <a:avLst/>
          </a:prstGeom>
        </p:spPr>
      </p:pic>
      <p:pic>
        <p:nvPicPr>
          <p:cNvPr id="9" name="Picture 8" descr="A colorful planet in space&#10;&#10;Description automatically generated">
            <a:extLst>
              <a:ext uri="{FF2B5EF4-FFF2-40B4-BE49-F238E27FC236}">
                <a16:creationId xmlns:a16="http://schemas.microsoft.com/office/drawing/2014/main" id="{B19E46A8-DAA7-D068-9617-FD263CCFCE08}"/>
              </a:ext>
            </a:extLst>
          </p:cNvPr>
          <p:cNvPicPr>
            <a:picLocks noChangeAspect="1"/>
          </p:cNvPicPr>
          <p:nvPr userDrawn="1"/>
        </p:nvPicPr>
        <p:blipFill>
          <a:blip r:embed="rId5"/>
          <a:stretch>
            <a:fillRect/>
          </a:stretch>
        </p:blipFill>
        <p:spPr>
          <a:xfrm>
            <a:off x="5954786" y="447491"/>
            <a:ext cx="5896948" cy="5724709"/>
          </a:xfrm>
          <a:prstGeom prst="rect">
            <a:avLst/>
          </a:prstGeom>
        </p:spPr>
      </p:pic>
      <p:pic>
        <p:nvPicPr>
          <p:cNvPr id="3" name="Graphic 2">
            <a:extLst>
              <a:ext uri="{FF2B5EF4-FFF2-40B4-BE49-F238E27FC236}">
                <a16:creationId xmlns:a16="http://schemas.microsoft.com/office/drawing/2014/main" id="{ADB4FC0C-50F4-127E-E836-BBE2453532C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89965" y="6249928"/>
            <a:ext cx="2304048" cy="155766"/>
          </a:xfrm>
          <a:prstGeom prst="rect">
            <a:avLst/>
          </a:prstGeom>
        </p:spPr>
      </p:pic>
      <p:sp>
        <p:nvSpPr>
          <p:cNvPr id="4" name="Title 1">
            <a:extLst>
              <a:ext uri="{FF2B5EF4-FFF2-40B4-BE49-F238E27FC236}">
                <a16:creationId xmlns:a16="http://schemas.microsoft.com/office/drawing/2014/main" id="{57063C35-C2C2-098A-CE71-53CC64BD5CB7}"/>
              </a:ext>
            </a:extLst>
          </p:cNvPr>
          <p:cNvSpPr>
            <a:spLocks noGrp="1"/>
          </p:cNvSpPr>
          <p:nvPr>
            <p:ph type="title" hasCustomPrompt="1"/>
          </p:nvPr>
        </p:nvSpPr>
        <p:spPr>
          <a:xfrm>
            <a:off x="611856" y="1899920"/>
            <a:ext cx="5025357" cy="1229360"/>
          </a:xfrm>
          <a:prstGeom prst="rect">
            <a:avLst/>
          </a:prstGeom>
        </p:spPr>
        <p:txBody>
          <a:bodyPr wrap="square" anchor="b"/>
          <a:lstStyle>
            <a:lvl1pPr algn="l">
              <a:defRPr sz="5500" b="0" cap="none" baseline="0">
                <a:solidFill>
                  <a:schemeClr val="tx2"/>
                </a:solidFill>
              </a:defRPr>
            </a:lvl1pPr>
          </a:lstStyle>
          <a:p>
            <a:r>
              <a:rPr lang="en-US"/>
              <a:t>Segue Title</a:t>
            </a:r>
          </a:p>
        </p:txBody>
      </p:sp>
      <p:sp>
        <p:nvSpPr>
          <p:cNvPr id="5" name="Subtitle">
            <a:extLst>
              <a:ext uri="{FF2B5EF4-FFF2-40B4-BE49-F238E27FC236}">
                <a16:creationId xmlns:a16="http://schemas.microsoft.com/office/drawing/2014/main" id="{B3B03388-B147-FED0-B744-104BB7B4C4AE}"/>
              </a:ext>
            </a:extLst>
          </p:cNvPr>
          <p:cNvSpPr>
            <a:spLocks noGrp="1"/>
          </p:cNvSpPr>
          <p:nvPr>
            <p:ph type="subTitle" idx="10" hasCustomPrompt="1"/>
          </p:nvPr>
        </p:nvSpPr>
        <p:spPr>
          <a:xfrm>
            <a:off x="611856" y="3132318"/>
            <a:ext cx="5010327"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spTree>
    <p:extLst>
      <p:ext uri="{BB962C8B-B14F-4D97-AF65-F5344CB8AC3E}">
        <p14:creationId xmlns:p14="http://schemas.microsoft.com/office/powerpoint/2010/main" val="344666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INNOVATION 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91B79C-0210-37AB-DC95-BAEB6D405F2F}"/>
              </a:ext>
            </a:extLst>
          </p:cNvPr>
          <p:cNvGrpSpPr/>
          <p:nvPr userDrawn="1"/>
        </p:nvGrpSpPr>
        <p:grpSpPr>
          <a:xfrm>
            <a:off x="608012" y="2184401"/>
            <a:ext cx="10972802" cy="2357041"/>
            <a:chOff x="608012" y="2184401"/>
            <a:chExt cx="10972802" cy="2357041"/>
          </a:xfrm>
        </p:grpSpPr>
        <p:sp>
          <p:nvSpPr>
            <p:cNvPr id="3" name="TextBox 2">
              <a:extLst>
                <a:ext uri="{FF2B5EF4-FFF2-40B4-BE49-F238E27FC236}">
                  <a16:creationId xmlns:a16="http://schemas.microsoft.com/office/drawing/2014/main" id="{3FA58ABB-2E19-47A9-0118-EC747AAE4219}"/>
                </a:ext>
              </a:extLst>
            </p:cNvPr>
            <p:cNvSpPr txBox="1"/>
            <p:nvPr userDrawn="1"/>
          </p:nvSpPr>
          <p:spPr>
            <a:xfrm>
              <a:off x="608012" y="2184401"/>
              <a:ext cx="10972802" cy="1244599"/>
            </a:xfrm>
            <a:prstGeom prst="rect">
              <a:avLst/>
            </a:prstGeom>
            <a:noFill/>
          </p:spPr>
          <p:txBody>
            <a:bodyPr wrap="square" lIns="0" tIns="0" rIns="0" bIns="0" rtlCol="0" anchor="b">
              <a:noAutofit/>
            </a:bodyPr>
            <a:lstStyle/>
            <a:p>
              <a:pPr algn="ctr">
                <a:lnSpc>
                  <a:spcPct val="80000"/>
                </a:lnSpc>
                <a:spcAft>
                  <a:spcPts val="600"/>
                </a:spcAft>
              </a:pPr>
              <a:r>
                <a:rPr lang="en-US" sz="9600" kern="1200" cap="none" spc="0" baseline="0">
                  <a:solidFill>
                    <a:schemeClr val="tx2"/>
                  </a:solidFill>
                  <a:latin typeface="Metropolis Semi Bold" panose="00000700000000000000" pitchFamily="2" charset="0"/>
                  <a:ea typeface="+mn-ea"/>
                  <a:cs typeface="+mn-cs"/>
                </a:rPr>
                <a:t>Innovation 2</a:t>
              </a:r>
            </a:p>
          </p:txBody>
        </p:sp>
        <p:grpSp>
          <p:nvGrpSpPr>
            <p:cNvPr id="4" name="Group 3">
              <a:extLst>
                <a:ext uri="{FF2B5EF4-FFF2-40B4-BE49-F238E27FC236}">
                  <a16:creationId xmlns:a16="http://schemas.microsoft.com/office/drawing/2014/main" id="{573C2F11-BD0B-19A6-9106-1B8B6DF3891E}"/>
                </a:ext>
              </a:extLst>
            </p:cNvPr>
            <p:cNvGrpSpPr/>
            <p:nvPr userDrawn="1"/>
          </p:nvGrpSpPr>
          <p:grpSpPr>
            <a:xfrm>
              <a:off x="2478768" y="3644901"/>
              <a:ext cx="7231290" cy="896541"/>
              <a:chOff x="2447335" y="4018280"/>
              <a:chExt cx="7231290" cy="896541"/>
            </a:xfrm>
          </p:grpSpPr>
          <p:sp>
            <p:nvSpPr>
              <p:cNvPr id="12" name="Parallelogram 11">
                <a:extLst>
                  <a:ext uri="{FF2B5EF4-FFF2-40B4-BE49-F238E27FC236}">
                    <a16:creationId xmlns:a16="http://schemas.microsoft.com/office/drawing/2014/main" id="{D65685F5-132F-08D2-5199-200FC1386D83}"/>
                  </a:ext>
                </a:extLst>
              </p:cNvPr>
              <p:cNvSpPr/>
              <p:nvPr userDrawn="1"/>
            </p:nvSpPr>
            <p:spPr>
              <a:xfrm>
                <a:off x="2447335" y="4018280"/>
                <a:ext cx="7231290" cy="896541"/>
              </a:xfrm>
              <a:prstGeom prst="parallelogram">
                <a:avLst>
                  <a:gd name="adj" fmla="val 99836"/>
                </a:avLst>
              </a:prstGeom>
              <a:gradFill>
                <a:gsLst>
                  <a:gs pos="0">
                    <a:schemeClr val="bg2"/>
                  </a:gs>
                  <a:gs pos="100000">
                    <a:srgbClr val="DD4A5D"/>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 name="TextBox 12">
                <a:extLst>
                  <a:ext uri="{FF2B5EF4-FFF2-40B4-BE49-F238E27FC236}">
                    <a16:creationId xmlns:a16="http://schemas.microsoft.com/office/drawing/2014/main" id="{5A125013-2DED-995F-EABE-6508EA675C24}"/>
                  </a:ext>
                </a:extLst>
              </p:cNvPr>
              <p:cNvSpPr txBox="1"/>
              <p:nvPr userDrawn="1"/>
            </p:nvSpPr>
            <p:spPr>
              <a:xfrm>
                <a:off x="3593306" y="4112607"/>
                <a:ext cx="4939348" cy="707886"/>
              </a:xfrm>
              <a:prstGeom prst="rect">
                <a:avLst/>
              </a:prstGeom>
              <a:noFill/>
            </p:spPr>
            <p:txBody>
              <a:bodyPr wrap="square">
                <a:spAutoFit/>
              </a:bodyPr>
              <a:lstStyle/>
              <a:p>
                <a:pPr algn="ctr"/>
                <a:r>
                  <a:rPr lang="en-US" sz="4000" kern="1200" spc="0">
                    <a:solidFill>
                      <a:schemeClr val="tx2"/>
                    </a:solidFill>
                    <a:latin typeface="+mj-lt"/>
                    <a:ea typeface="+mn-ea"/>
                    <a:cs typeface="+mn-cs"/>
                  </a:rPr>
                  <a:t>Faces + Lenses</a:t>
                </a:r>
              </a:p>
            </p:txBody>
          </p:sp>
        </p:grpSp>
      </p:grpSp>
      <p:sp>
        <p:nvSpPr>
          <p:cNvPr id="15" name="Rectangle 14">
            <a:extLst>
              <a:ext uri="{FF2B5EF4-FFF2-40B4-BE49-F238E27FC236}">
                <a16:creationId xmlns:a16="http://schemas.microsoft.com/office/drawing/2014/main" id="{C27E6C0D-E8CD-FA0D-F470-F50E7A998A84}"/>
              </a:ext>
            </a:extLst>
          </p:cNvPr>
          <p:cNvSpPr/>
          <p:nvPr userDrawn="1"/>
        </p:nvSpPr>
        <p:spPr>
          <a:xfrm>
            <a:off x="0" y="-622300"/>
            <a:ext cx="12188825" cy="508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NOT A SLIDE TYPE | FOR REFERENCE ONLY</a:t>
            </a:r>
          </a:p>
        </p:txBody>
      </p:sp>
    </p:spTree>
    <p:extLst>
      <p:ext uri="{BB962C8B-B14F-4D97-AF65-F5344CB8AC3E}">
        <p14:creationId xmlns:p14="http://schemas.microsoft.com/office/powerpoint/2010/main" val="415443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plum text</a:t>
            </a:r>
          </a:p>
          <a:p>
            <a:pPr lvl="1"/>
            <a:r>
              <a:rPr lang="en-US"/>
              <a:t>Second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ocean text</a:t>
            </a:r>
          </a:p>
          <a:p>
            <a:pPr lvl="1"/>
            <a:r>
              <a:rPr lang="en-US"/>
              <a:t>Second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indigo text</a:t>
            </a:r>
          </a:p>
          <a:p>
            <a:pPr lvl="1"/>
            <a:r>
              <a:rPr lang="en-US"/>
              <a:t>Second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a:t>
            </a:r>
            <a:r>
              <a:rPr lang="en-US" err="1"/>
              <a:t>drk</a:t>
            </a:r>
            <a:r>
              <a:rPr lang="en-US"/>
              <a:t> green text</a:t>
            </a:r>
          </a:p>
          <a:p>
            <a:pPr lvl="1"/>
            <a:r>
              <a:rPr lang="en-US"/>
              <a:t>Second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gray text</a:t>
            </a:r>
          </a:p>
          <a:p>
            <a:pPr lvl="1"/>
            <a:r>
              <a:rPr lang="en-US"/>
              <a:t>Second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5</a:t>
            </a:r>
          </a:p>
        </p:txBody>
      </p:sp>
    </p:spTree>
    <p:extLst>
      <p:ext uri="{BB962C8B-B14F-4D97-AF65-F5344CB8AC3E}">
        <p14:creationId xmlns:p14="http://schemas.microsoft.com/office/powerpoint/2010/main" val="362460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p:cSld name="LOGO | Innovation 2 (Ember)">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34466A94-0866-DF0A-23C0-6D00DA08A8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8350" cy="6858000"/>
          </a:xfrm>
          <a:prstGeom prst="rect">
            <a:avLst/>
          </a:prstGeom>
        </p:spPr>
      </p:pic>
      <p:pic>
        <p:nvPicPr>
          <p:cNvPr id="9" name="Picture 8" descr="A person wearing sunglasses with a city reflection&#10;&#10;Description automatically generated">
            <a:extLst>
              <a:ext uri="{FF2B5EF4-FFF2-40B4-BE49-F238E27FC236}">
                <a16:creationId xmlns:a16="http://schemas.microsoft.com/office/drawing/2014/main" id="{6682DAF4-B404-FE9E-C6A4-A6CE83238C3C}"/>
              </a:ext>
            </a:extLst>
          </p:cNvPr>
          <p:cNvPicPr>
            <a:picLocks noChangeAspect="1"/>
          </p:cNvPicPr>
          <p:nvPr userDrawn="1"/>
        </p:nvPicPr>
        <p:blipFill rotWithShape="1">
          <a:blip r:embed="rId4"/>
          <a:srcRect l="699" t="22337" r="-8024" b="28834"/>
          <a:stretch/>
        </p:blipFill>
        <p:spPr>
          <a:xfrm>
            <a:off x="0" y="0"/>
            <a:ext cx="12188825" cy="6858000"/>
          </a:xfrm>
          <a:prstGeom prst="rect">
            <a:avLst/>
          </a:prstGeom>
        </p:spPr>
      </p:pic>
      <p:sp>
        <p:nvSpPr>
          <p:cNvPr id="5" name="Rectangle 4">
            <a:extLst>
              <a:ext uri="{FF2B5EF4-FFF2-40B4-BE49-F238E27FC236}">
                <a16:creationId xmlns:a16="http://schemas.microsoft.com/office/drawing/2014/main" id="{F89F3F6F-8744-AE6C-9118-23DFE64CEDBB}"/>
              </a:ext>
            </a:extLst>
          </p:cNvPr>
          <p:cNvSpPr/>
          <p:nvPr userDrawn="1"/>
        </p:nvSpPr>
        <p:spPr>
          <a:xfrm>
            <a:off x="0" y="1"/>
            <a:ext cx="12188825" cy="2454442"/>
          </a:xfrm>
          <a:prstGeom prst="rect">
            <a:avLst/>
          </a:prstGeom>
          <a:gradFill>
            <a:gsLst>
              <a:gs pos="39325">
                <a:srgbClr val="001559">
                  <a:alpha val="62000"/>
                </a:srgbClr>
              </a:gs>
              <a:gs pos="7000">
                <a:srgbClr val="001559"/>
              </a:gs>
              <a:gs pos="82000">
                <a:srgbClr val="001559">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7" name="Graphic 6">
            <a:extLst>
              <a:ext uri="{FF2B5EF4-FFF2-40B4-BE49-F238E27FC236}">
                <a16:creationId xmlns:a16="http://schemas.microsoft.com/office/drawing/2014/main" id="{6B87FDA0-4FA7-04C1-3BFF-7B8287385E6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712183" y="995623"/>
            <a:ext cx="8764459" cy="598700"/>
          </a:xfrm>
          <a:prstGeom prst="rect">
            <a:avLst/>
          </a:prstGeom>
        </p:spPr>
      </p:pic>
    </p:spTree>
    <p:extLst>
      <p:ext uri="{BB962C8B-B14F-4D97-AF65-F5344CB8AC3E}">
        <p14:creationId xmlns:p14="http://schemas.microsoft.com/office/powerpoint/2010/main" val="218660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INGLE SPEAKER | Innovation 2 (Ember)">
    <p:spTree>
      <p:nvGrpSpPr>
        <p:cNvPr id="1" name=""/>
        <p:cNvGrpSpPr/>
        <p:nvPr/>
      </p:nvGrpSpPr>
      <p:grpSpPr>
        <a:xfrm>
          <a:off x="0" y="0"/>
          <a:ext cx="0" cy="0"/>
          <a:chOff x="0" y="0"/>
          <a:chExt cx="0" cy="0"/>
        </a:xfrm>
      </p:grpSpPr>
      <p:pic>
        <p:nvPicPr>
          <p:cNvPr id="7" name="Picture 6" descr="A person wearing sunglasses with a city reflection&#10;&#10;Description automatically generated">
            <a:extLst>
              <a:ext uri="{FF2B5EF4-FFF2-40B4-BE49-F238E27FC236}">
                <a16:creationId xmlns:a16="http://schemas.microsoft.com/office/drawing/2014/main" id="{2F3D1817-9054-E1D2-7757-265321AE263A}"/>
              </a:ext>
            </a:extLst>
          </p:cNvPr>
          <p:cNvPicPr>
            <a:picLocks noChangeAspect="1"/>
          </p:cNvPicPr>
          <p:nvPr userDrawn="1"/>
        </p:nvPicPr>
        <p:blipFill rotWithShape="1">
          <a:blip r:embed="rId2"/>
          <a:srcRect l="699" t="22337" r="45622" b="21257"/>
          <a:stretch/>
        </p:blipFill>
        <p:spPr>
          <a:xfrm>
            <a:off x="6905413" y="-7886"/>
            <a:ext cx="5283412" cy="6865885"/>
          </a:xfrm>
          <a:prstGeom prst="rect">
            <a:avLst/>
          </a:prstGeom>
        </p:spPr>
      </p:pic>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vert="horz" lIns="0" tIns="0" rIns="0" bIns="0" rtlCol="0">
            <a:noAutofit/>
          </a:bodyPr>
          <a:lstStyle>
            <a:lvl1pPr>
              <a:defRPr lang="en-US" sz="1600" dirty="0"/>
            </a:lvl1pPr>
          </a:lstStyle>
          <a:p>
            <a:pPr lvl="0" algn="l"/>
            <a:r>
              <a:rPr lang="en-US"/>
              <a:t>@twitter</a:t>
            </a:r>
          </a:p>
        </p:txBody>
      </p:sp>
      <p:sp>
        <p:nvSpPr>
          <p:cNvPr id="11" name="Graphic 5">
            <a:extLst>
              <a:ext uri="{FF2B5EF4-FFF2-40B4-BE49-F238E27FC236}">
                <a16:creationId xmlns:a16="http://schemas.microsoft.com/office/drawing/2014/main" id="{492D9E48-FBDA-4141-E97A-882B2456ED98}"/>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pic>
        <p:nvPicPr>
          <p:cNvPr id="8" name="Graphic 7">
            <a:extLst>
              <a:ext uri="{FF2B5EF4-FFF2-40B4-BE49-F238E27FC236}">
                <a16:creationId xmlns:a16="http://schemas.microsoft.com/office/drawing/2014/main" id="{79CC11A8-428A-7D38-C194-0991C57BF5D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9965" y="457200"/>
            <a:ext cx="3218448" cy="217584"/>
          </a:xfrm>
          <a:prstGeom prst="rect">
            <a:avLst/>
          </a:prstGeom>
        </p:spPr>
      </p:pic>
      <p:sp>
        <p:nvSpPr>
          <p:cNvPr id="3" name="Title click to edit">
            <a:extLst>
              <a:ext uri="{FF2B5EF4-FFF2-40B4-BE49-F238E27FC236}">
                <a16:creationId xmlns:a16="http://schemas.microsoft.com/office/drawing/2014/main" id="{04A465D2-9016-9949-C620-523F4AF2ED17}"/>
              </a:ext>
            </a:extLst>
          </p:cNvPr>
          <p:cNvSpPr>
            <a:spLocks noGrp="1"/>
          </p:cNvSpPr>
          <p:nvPr>
            <p:ph type="title" hasCustomPrompt="1"/>
          </p:nvPr>
        </p:nvSpPr>
        <p:spPr>
          <a:xfrm>
            <a:off x="616953" y="2359202"/>
            <a:ext cx="5102866" cy="1234440"/>
          </a:xfrm>
          <a:prstGeom prst="rect">
            <a:avLst/>
          </a:prstGeo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5" name="Click to edit Speaker Name ">
            <a:extLst>
              <a:ext uri="{FF2B5EF4-FFF2-40B4-BE49-F238E27FC236}">
                <a16:creationId xmlns:a16="http://schemas.microsoft.com/office/drawing/2014/main" id="{4C487D58-2782-8917-FBE1-5596E75DE557}"/>
              </a:ext>
            </a:extLst>
          </p:cNvPr>
          <p:cNvSpPr>
            <a:spLocks noGrp="1"/>
          </p:cNvSpPr>
          <p:nvPr>
            <p:ph type="body" sz="quarter" idx="11" hasCustomPrompt="1"/>
          </p:nvPr>
        </p:nvSpPr>
        <p:spPr>
          <a:xfrm>
            <a:off x="616953"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6" name="Click to edit role">
            <a:extLst>
              <a:ext uri="{FF2B5EF4-FFF2-40B4-BE49-F238E27FC236}">
                <a16:creationId xmlns:a16="http://schemas.microsoft.com/office/drawing/2014/main" id="{1C2563B2-CCA3-8872-6A16-A1527C10DDB4}"/>
              </a:ext>
            </a:extLst>
          </p:cNvPr>
          <p:cNvSpPr>
            <a:spLocks noGrp="1"/>
          </p:cNvSpPr>
          <p:nvPr>
            <p:ph type="body" sz="quarter" idx="12" hasCustomPrompt="1"/>
          </p:nvPr>
        </p:nvSpPr>
        <p:spPr>
          <a:xfrm>
            <a:off x="616953"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Tree>
    <p:extLst>
      <p:ext uri="{BB962C8B-B14F-4D97-AF65-F5344CB8AC3E}">
        <p14:creationId xmlns:p14="http://schemas.microsoft.com/office/powerpoint/2010/main" val="237986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MULTI SPEAKER | Innovation 2 (Emb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63497C76-42AC-89D1-197F-950C3697F9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9965" y="457200"/>
            <a:ext cx="3218448" cy="217584"/>
          </a:xfrm>
          <a:prstGeom prst="rect">
            <a:avLst/>
          </a:prstGeom>
        </p:spPr>
      </p:pic>
      <p:sp>
        <p:nvSpPr>
          <p:cNvPr id="3" name="Title click to edit">
            <a:extLst>
              <a:ext uri="{FF2B5EF4-FFF2-40B4-BE49-F238E27FC236}">
                <a16:creationId xmlns:a16="http://schemas.microsoft.com/office/drawing/2014/main" id="{B071A76E-19EB-430D-1438-A37157DD8F9F}"/>
              </a:ext>
            </a:extLst>
          </p:cNvPr>
          <p:cNvSpPr>
            <a:spLocks noGrp="1"/>
          </p:cNvSpPr>
          <p:nvPr>
            <p:ph type="title" hasCustomPrompt="1"/>
          </p:nvPr>
        </p:nvSpPr>
        <p:spPr>
          <a:xfrm>
            <a:off x="621966" y="2028825"/>
            <a:ext cx="5102866" cy="1234440"/>
          </a:xfrm>
          <a:prstGeom prst="rect">
            <a:avLst/>
          </a:prstGeo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4" name="Click to edit Speaker Name ">
            <a:extLst>
              <a:ext uri="{FF2B5EF4-FFF2-40B4-BE49-F238E27FC236}">
                <a16:creationId xmlns:a16="http://schemas.microsoft.com/office/drawing/2014/main" id="{65FA6650-1670-9D5B-C0F9-5B488413DA07}"/>
              </a:ext>
            </a:extLst>
          </p:cNvPr>
          <p:cNvSpPr>
            <a:spLocks noGrp="1"/>
          </p:cNvSpPr>
          <p:nvPr>
            <p:ph type="body" sz="quarter" idx="11" hasCustomPrompt="1"/>
          </p:nvPr>
        </p:nvSpPr>
        <p:spPr>
          <a:xfrm>
            <a:off x="621966" y="326820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6" name="Click to edit role">
            <a:extLst>
              <a:ext uri="{FF2B5EF4-FFF2-40B4-BE49-F238E27FC236}">
                <a16:creationId xmlns:a16="http://schemas.microsoft.com/office/drawing/2014/main" id="{65E11A3D-9F09-EE5A-A4B2-F093B462D499}"/>
              </a:ext>
            </a:extLst>
          </p:cNvPr>
          <p:cNvSpPr>
            <a:spLocks noGrp="1"/>
          </p:cNvSpPr>
          <p:nvPr>
            <p:ph type="body" sz="quarter" idx="12" hasCustomPrompt="1"/>
          </p:nvPr>
        </p:nvSpPr>
        <p:spPr>
          <a:xfrm>
            <a:off x="621966" y="369584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9" name="Click to edit Speaker Name ">
            <a:extLst>
              <a:ext uri="{FF2B5EF4-FFF2-40B4-BE49-F238E27FC236}">
                <a16:creationId xmlns:a16="http://schemas.microsoft.com/office/drawing/2014/main" id="{F356D1B3-0AE2-916A-F945-94CD940A15FC}"/>
              </a:ext>
            </a:extLst>
          </p:cNvPr>
          <p:cNvSpPr>
            <a:spLocks noGrp="1"/>
          </p:cNvSpPr>
          <p:nvPr>
            <p:ph type="body" sz="quarter" idx="13" hasCustomPrompt="1"/>
          </p:nvPr>
        </p:nvSpPr>
        <p:spPr>
          <a:xfrm>
            <a:off x="621966" y="411679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0" name="Click to edit role">
            <a:extLst>
              <a:ext uri="{FF2B5EF4-FFF2-40B4-BE49-F238E27FC236}">
                <a16:creationId xmlns:a16="http://schemas.microsoft.com/office/drawing/2014/main" id="{F4C14440-6704-79E2-508B-9CC9D3792377}"/>
              </a:ext>
            </a:extLst>
          </p:cNvPr>
          <p:cNvSpPr>
            <a:spLocks noGrp="1"/>
          </p:cNvSpPr>
          <p:nvPr>
            <p:ph type="body" sz="quarter" idx="14" hasCustomPrompt="1"/>
          </p:nvPr>
        </p:nvSpPr>
        <p:spPr>
          <a:xfrm>
            <a:off x="621966" y="454443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11" name="Click to edit Speaker Name ">
            <a:extLst>
              <a:ext uri="{FF2B5EF4-FFF2-40B4-BE49-F238E27FC236}">
                <a16:creationId xmlns:a16="http://schemas.microsoft.com/office/drawing/2014/main" id="{70D4879D-E011-1EBD-E372-1C514A2E070D}"/>
              </a:ext>
            </a:extLst>
          </p:cNvPr>
          <p:cNvSpPr>
            <a:spLocks noGrp="1"/>
          </p:cNvSpPr>
          <p:nvPr>
            <p:ph type="body" sz="quarter" idx="15" hasCustomPrompt="1"/>
          </p:nvPr>
        </p:nvSpPr>
        <p:spPr>
          <a:xfrm>
            <a:off x="621966" y="497808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 name="Click to edit role">
            <a:extLst>
              <a:ext uri="{FF2B5EF4-FFF2-40B4-BE49-F238E27FC236}">
                <a16:creationId xmlns:a16="http://schemas.microsoft.com/office/drawing/2014/main" id="{01A7051C-7049-F7C1-97C2-AE4A7FB386ED}"/>
              </a:ext>
            </a:extLst>
          </p:cNvPr>
          <p:cNvSpPr>
            <a:spLocks noGrp="1"/>
          </p:cNvSpPr>
          <p:nvPr>
            <p:ph type="body" sz="quarter" idx="16" hasCustomPrompt="1"/>
          </p:nvPr>
        </p:nvSpPr>
        <p:spPr>
          <a:xfrm>
            <a:off x="621966" y="540572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2" name="Picture 1" descr="A person wearing sunglasses with a city reflection&#10;&#10;Description automatically generated">
            <a:extLst>
              <a:ext uri="{FF2B5EF4-FFF2-40B4-BE49-F238E27FC236}">
                <a16:creationId xmlns:a16="http://schemas.microsoft.com/office/drawing/2014/main" id="{E1F5080F-38D9-0B57-9043-09AB74583880}"/>
              </a:ext>
            </a:extLst>
          </p:cNvPr>
          <p:cNvPicPr>
            <a:picLocks noChangeAspect="1"/>
          </p:cNvPicPr>
          <p:nvPr userDrawn="1"/>
        </p:nvPicPr>
        <p:blipFill rotWithShape="1">
          <a:blip r:embed="rId4"/>
          <a:srcRect l="699" t="22337" r="45622" b="21257"/>
          <a:stretch/>
        </p:blipFill>
        <p:spPr>
          <a:xfrm>
            <a:off x="6905413" y="-7886"/>
            <a:ext cx="5283412" cy="6865885"/>
          </a:xfrm>
          <a:prstGeom prst="rect">
            <a:avLst/>
          </a:prstGeom>
        </p:spPr>
      </p:pic>
    </p:spTree>
    <p:extLst>
      <p:ext uri="{BB962C8B-B14F-4D97-AF65-F5344CB8AC3E}">
        <p14:creationId xmlns:p14="http://schemas.microsoft.com/office/powerpoint/2010/main" val="63135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SECTION | Innovation 2 (Ember)">
    <p:spTree>
      <p:nvGrpSpPr>
        <p:cNvPr id="1" name=""/>
        <p:cNvGrpSpPr/>
        <p:nvPr/>
      </p:nvGrpSpPr>
      <p:grpSpPr>
        <a:xfrm>
          <a:off x="0" y="0"/>
          <a:ext cx="0" cy="0"/>
          <a:chOff x="0" y="0"/>
          <a:chExt cx="0" cy="0"/>
        </a:xfrm>
      </p:grpSpPr>
      <p:pic>
        <p:nvPicPr>
          <p:cNvPr id="11" name="Picture 10" descr="A picture containing electric blue, sky, blue, azure&#10;&#10;Description automatically generated">
            <a:extLst>
              <a:ext uri="{FF2B5EF4-FFF2-40B4-BE49-F238E27FC236}">
                <a16:creationId xmlns:a16="http://schemas.microsoft.com/office/drawing/2014/main" id="{D9157291-39EE-F67F-03A3-F27F0109E56A}"/>
              </a:ext>
            </a:extLst>
          </p:cNvPr>
          <p:cNvPicPr>
            <a:picLocks noChangeAspect="1"/>
          </p:cNvPicPr>
          <p:nvPr userDrawn="1"/>
        </p:nvPicPr>
        <p:blipFill>
          <a:blip r:embed="rId2"/>
          <a:stretch>
            <a:fillRect/>
          </a:stretch>
        </p:blipFill>
        <p:spPr>
          <a:xfrm>
            <a:off x="0" y="1786"/>
            <a:ext cx="12188825" cy="6856214"/>
          </a:xfrm>
          <a:prstGeom prst="rect">
            <a:avLst/>
          </a:prstGeom>
        </p:spPr>
      </p:pic>
      <p:pic>
        <p:nvPicPr>
          <p:cNvPr id="8" name="Picture 7" descr="A screenshot of a video game&#10;&#10;Description automatically generated with medium confidence">
            <a:extLst>
              <a:ext uri="{FF2B5EF4-FFF2-40B4-BE49-F238E27FC236}">
                <a16:creationId xmlns:a16="http://schemas.microsoft.com/office/drawing/2014/main" id="{A32A4245-AF23-FE84-3AEF-C8A4D337AF03}"/>
              </a:ext>
            </a:extLst>
          </p:cNvPr>
          <p:cNvPicPr>
            <a:picLocks noChangeAspect="1"/>
          </p:cNvPicPr>
          <p:nvPr userDrawn="1"/>
        </p:nvPicPr>
        <p:blipFill rotWithShape="1">
          <a:blip r:embed="rId3"/>
          <a:srcRect l="23743"/>
          <a:stretch/>
        </p:blipFill>
        <p:spPr>
          <a:xfrm>
            <a:off x="6987489" y="2117"/>
            <a:ext cx="5205094" cy="3839480"/>
          </a:xfrm>
          <a:prstGeom prst="rect">
            <a:avLst/>
          </a:prstGeom>
        </p:spPr>
      </p:pic>
      <p:pic>
        <p:nvPicPr>
          <p:cNvPr id="9" name="Picture 8" descr="A screenshot of a video game&#10;&#10;Description automatically generated with medium confidence">
            <a:extLst>
              <a:ext uri="{FF2B5EF4-FFF2-40B4-BE49-F238E27FC236}">
                <a16:creationId xmlns:a16="http://schemas.microsoft.com/office/drawing/2014/main" id="{AEB12DB8-FC72-3A3A-4341-A531975BBFC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331707" y="4873144"/>
            <a:ext cx="1655782" cy="1733173"/>
          </a:xfrm>
          <a:prstGeom prst="rect">
            <a:avLst/>
          </a:prstGeom>
        </p:spPr>
      </p:pic>
      <p:pic>
        <p:nvPicPr>
          <p:cNvPr id="5" name="Graphic 4">
            <a:extLst>
              <a:ext uri="{FF2B5EF4-FFF2-40B4-BE49-F238E27FC236}">
                <a16:creationId xmlns:a16="http://schemas.microsoft.com/office/drawing/2014/main" id="{6BE00E91-192E-FA24-5201-B003ADE22C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89965" y="6249928"/>
            <a:ext cx="2304048" cy="155766"/>
          </a:xfrm>
          <a:prstGeom prst="rect">
            <a:avLst/>
          </a:prstGeom>
        </p:spPr>
      </p:pic>
      <p:sp>
        <p:nvSpPr>
          <p:cNvPr id="3" name="Title 1">
            <a:extLst>
              <a:ext uri="{FF2B5EF4-FFF2-40B4-BE49-F238E27FC236}">
                <a16:creationId xmlns:a16="http://schemas.microsoft.com/office/drawing/2014/main" id="{5675A280-953F-ABD9-32FF-00BC4A227698}"/>
              </a:ext>
            </a:extLst>
          </p:cNvPr>
          <p:cNvSpPr>
            <a:spLocks noGrp="1"/>
          </p:cNvSpPr>
          <p:nvPr>
            <p:ph type="title" hasCustomPrompt="1"/>
          </p:nvPr>
        </p:nvSpPr>
        <p:spPr>
          <a:xfrm>
            <a:off x="611856" y="1899920"/>
            <a:ext cx="5025357" cy="1229360"/>
          </a:xfrm>
          <a:prstGeom prst="rect">
            <a:avLst/>
          </a:prstGeom>
        </p:spPr>
        <p:txBody>
          <a:bodyPr wrap="square" anchor="b"/>
          <a:lstStyle>
            <a:lvl1pPr algn="l">
              <a:defRPr sz="5500" b="0" cap="none" baseline="0">
                <a:solidFill>
                  <a:schemeClr val="tx2"/>
                </a:solidFill>
              </a:defRPr>
            </a:lvl1pPr>
          </a:lstStyle>
          <a:p>
            <a:r>
              <a:rPr lang="en-US"/>
              <a:t>Segue Title</a:t>
            </a:r>
          </a:p>
        </p:txBody>
      </p:sp>
      <p:sp>
        <p:nvSpPr>
          <p:cNvPr id="4" name="Subtitle">
            <a:extLst>
              <a:ext uri="{FF2B5EF4-FFF2-40B4-BE49-F238E27FC236}">
                <a16:creationId xmlns:a16="http://schemas.microsoft.com/office/drawing/2014/main" id="{BCEB2D46-DCB7-5DE9-17FB-6C49DE9AC399}"/>
              </a:ext>
            </a:extLst>
          </p:cNvPr>
          <p:cNvSpPr>
            <a:spLocks noGrp="1"/>
          </p:cNvSpPr>
          <p:nvPr>
            <p:ph type="subTitle" idx="10" hasCustomPrompt="1"/>
          </p:nvPr>
        </p:nvSpPr>
        <p:spPr>
          <a:xfrm>
            <a:off x="611856" y="3132318"/>
            <a:ext cx="5010327"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13" name="Picture 12" descr="A city in a circle&#10;&#10;Description automatically generated">
            <a:extLst>
              <a:ext uri="{FF2B5EF4-FFF2-40B4-BE49-F238E27FC236}">
                <a16:creationId xmlns:a16="http://schemas.microsoft.com/office/drawing/2014/main" id="{D0212AB0-C32E-7A67-5E5A-6B491B117E32}"/>
              </a:ext>
            </a:extLst>
          </p:cNvPr>
          <p:cNvPicPr>
            <a:picLocks noChangeAspect="1"/>
          </p:cNvPicPr>
          <p:nvPr userDrawn="1"/>
        </p:nvPicPr>
        <p:blipFill>
          <a:blip r:embed="rId7"/>
          <a:stretch>
            <a:fillRect/>
          </a:stretch>
        </p:blipFill>
        <p:spPr>
          <a:xfrm>
            <a:off x="5827095" y="909320"/>
            <a:ext cx="5671560" cy="5262880"/>
          </a:xfrm>
          <a:prstGeom prst="rect">
            <a:avLst/>
          </a:prstGeom>
        </p:spPr>
      </p:pic>
    </p:spTree>
    <p:extLst>
      <p:ext uri="{BB962C8B-B14F-4D97-AF65-F5344CB8AC3E}">
        <p14:creationId xmlns:p14="http://schemas.microsoft.com/office/powerpoint/2010/main" val="173050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INNOVATION 3">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6284DDE-AD01-AC34-14CA-66BC28BAA9EA}"/>
              </a:ext>
            </a:extLst>
          </p:cNvPr>
          <p:cNvGrpSpPr/>
          <p:nvPr userDrawn="1"/>
        </p:nvGrpSpPr>
        <p:grpSpPr>
          <a:xfrm>
            <a:off x="608012" y="2184401"/>
            <a:ext cx="10972802" cy="2357041"/>
            <a:chOff x="608012" y="2184401"/>
            <a:chExt cx="10972802" cy="2357041"/>
          </a:xfrm>
        </p:grpSpPr>
        <p:sp>
          <p:nvSpPr>
            <p:cNvPr id="3" name="TextBox 2">
              <a:extLst>
                <a:ext uri="{FF2B5EF4-FFF2-40B4-BE49-F238E27FC236}">
                  <a16:creationId xmlns:a16="http://schemas.microsoft.com/office/drawing/2014/main" id="{97D5A08E-B22B-3804-409D-BE2BA7BFCEF1}"/>
                </a:ext>
              </a:extLst>
            </p:cNvPr>
            <p:cNvSpPr txBox="1"/>
            <p:nvPr userDrawn="1"/>
          </p:nvSpPr>
          <p:spPr>
            <a:xfrm>
              <a:off x="608012" y="2184401"/>
              <a:ext cx="10972802" cy="1244599"/>
            </a:xfrm>
            <a:prstGeom prst="rect">
              <a:avLst/>
            </a:prstGeom>
            <a:noFill/>
          </p:spPr>
          <p:txBody>
            <a:bodyPr wrap="square" lIns="0" tIns="0" rIns="0" bIns="0" rtlCol="0" anchor="b">
              <a:noAutofit/>
            </a:bodyPr>
            <a:lstStyle/>
            <a:p>
              <a:pPr algn="ctr">
                <a:lnSpc>
                  <a:spcPct val="80000"/>
                </a:lnSpc>
                <a:spcAft>
                  <a:spcPts val="600"/>
                </a:spcAft>
              </a:pPr>
              <a:r>
                <a:rPr lang="en-US" sz="9600" kern="1200" cap="none" spc="0" baseline="0">
                  <a:solidFill>
                    <a:schemeClr val="tx2"/>
                  </a:solidFill>
                  <a:latin typeface="Metropolis Semi Bold" panose="00000700000000000000" pitchFamily="2" charset="0"/>
                  <a:ea typeface="+mn-ea"/>
                  <a:cs typeface="+mn-cs"/>
                </a:rPr>
                <a:t>Innovation 3</a:t>
              </a:r>
            </a:p>
          </p:txBody>
        </p:sp>
        <p:grpSp>
          <p:nvGrpSpPr>
            <p:cNvPr id="4" name="Group 3">
              <a:extLst>
                <a:ext uri="{FF2B5EF4-FFF2-40B4-BE49-F238E27FC236}">
                  <a16:creationId xmlns:a16="http://schemas.microsoft.com/office/drawing/2014/main" id="{7BE7BABE-E6E5-124A-11E0-99041FD091A4}"/>
                </a:ext>
              </a:extLst>
            </p:cNvPr>
            <p:cNvGrpSpPr/>
            <p:nvPr userDrawn="1"/>
          </p:nvGrpSpPr>
          <p:grpSpPr>
            <a:xfrm>
              <a:off x="2478768" y="3644901"/>
              <a:ext cx="7231290" cy="896541"/>
              <a:chOff x="2447335" y="4018280"/>
              <a:chExt cx="7231290" cy="896541"/>
            </a:xfrm>
          </p:grpSpPr>
          <p:sp>
            <p:nvSpPr>
              <p:cNvPr id="11" name="Parallelogram 10">
                <a:extLst>
                  <a:ext uri="{FF2B5EF4-FFF2-40B4-BE49-F238E27FC236}">
                    <a16:creationId xmlns:a16="http://schemas.microsoft.com/office/drawing/2014/main" id="{2E050E70-5D4A-A892-0D31-68B081577E31}"/>
                  </a:ext>
                </a:extLst>
              </p:cNvPr>
              <p:cNvSpPr/>
              <p:nvPr userDrawn="1"/>
            </p:nvSpPr>
            <p:spPr>
              <a:xfrm>
                <a:off x="2447335" y="4018280"/>
                <a:ext cx="7231290" cy="896541"/>
              </a:xfrm>
              <a:prstGeom prst="parallelogram">
                <a:avLst>
                  <a:gd name="adj" fmla="val 99836"/>
                </a:avLst>
              </a:prstGeom>
              <a:gradFill>
                <a:gsLst>
                  <a:gs pos="0">
                    <a:schemeClr val="bg2"/>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TextBox 11">
                <a:extLst>
                  <a:ext uri="{FF2B5EF4-FFF2-40B4-BE49-F238E27FC236}">
                    <a16:creationId xmlns:a16="http://schemas.microsoft.com/office/drawing/2014/main" id="{D62F2D2A-900B-92C5-E2B2-C73D9B6C7373}"/>
                  </a:ext>
                </a:extLst>
              </p:cNvPr>
              <p:cNvSpPr txBox="1"/>
              <p:nvPr userDrawn="1"/>
            </p:nvSpPr>
            <p:spPr>
              <a:xfrm>
                <a:off x="3593306" y="4112607"/>
                <a:ext cx="4939348" cy="707886"/>
              </a:xfrm>
              <a:prstGeom prst="rect">
                <a:avLst/>
              </a:prstGeom>
              <a:noFill/>
            </p:spPr>
            <p:txBody>
              <a:bodyPr wrap="square">
                <a:spAutoFit/>
              </a:bodyPr>
              <a:lstStyle/>
              <a:p>
                <a:pPr algn="ctr"/>
                <a:r>
                  <a:rPr lang="en-US" sz="4000" kern="1200" spc="0">
                    <a:solidFill>
                      <a:schemeClr val="tx2"/>
                    </a:solidFill>
                    <a:latin typeface="+mj-lt"/>
                    <a:ea typeface="+mn-ea"/>
                    <a:cs typeface="+mn-cs"/>
                  </a:rPr>
                  <a:t>Faces + Lenses</a:t>
                </a:r>
              </a:p>
            </p:txBody>
          </p:sp>
        </p:grpSp>
      </p:grpSp>
      <p:sp>
        <p:nvSpPr>
          <p:cNvPr id="13" name="Rectangle 12">
            <a:extLst>
              <a:ext uri="{FF2B5EF4-FFF2-40B4-BE49-F238E27FC236}">
                <a16:creationId xmlns:a16="http://schemas.microsoft.com/office/drawing/2014/main" id="{07114FA2-C7AC-952A-E933-CA6C72916935}"/>
              </a:ext>
            </a:extLst>
          </p:cNvPr>
          <p:cNvSpPr/>
          <p:nvPr userDrawn="1"/>
        </p:nvSpPr>
        <p:spPr>
          <a:xfrm>
            <a:off x="0" y="-622300"/>
            <a:ext cx="12188825" cy="508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NOT A SLIDE TYPE | FOR REFERENCE ONLY</a:t>
            </a:r>
          </a:p>
        </p:txBody>
      </p:sp>
    </p:spTree>
    <p:extLst>
      <p:ext uri="{BB962C8B-B14F-4D97-AF65-F5344CB8AC3E}">
        <p14:creationId xmlns:p14="http://schemas.microsoft.com/office/powerpoint/2010/main" val="82661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p:cSld name="LOGO | Innovation 3 (Ash)">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2827519-34DE-892C-6EAA-462F311617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8350" cy="6858000"/>
          </a:xfrm>
          <a:prstGeom prst="rect">
            <a:avLst/>
          </a:prstGeom>
        </p:spPr>
      </p:pic>
      <p:pic>
        <p:nvPicPr>
          <p:cNvPr id="10" name="Picture 9" descr="A person wearing sunglasses and a turban&#10;&#10;Description automatically generated">
            <a:extLst>
              <a:ext uri="{FF2B5EF4-FFF2-40B4-BE49-F238E27FC236}">
                <a16:creationId xmlns:a16="http://schemas.microsoft.com/office/drawing/2014/main" id="{ABF12C00-CA63-3113-BECC-C4C914895C0B}"/>
              </a:ext>
            </a:extLst>
          </p:cNvPr>
          <p:cNvPicPr>
            <a:picLocks noChangeAspect="1"/>
          </p:cNvPicPr>
          <p:nvPr userDrawn="1"/>
        </p:nvPicPr>
        <p:blipFill rotWithShape="1">
          <a:blip r:embed="rId4"/>
          <a:srcRect l="11954" t="25110" r="2374" b="36477"/>
          <a:stretch/>
        </p:blipFill>
        <p:spPr>
          <a:xfrm>
            <a:off x="-1" y="0"/>
            <a:ext cx="12188826" cy="6858000"/>
          </a:xfrm>
          <a:prstGeom prst="rect">
            <a:avLst/>
          </a:prstGeom>
        </p:spPr>
      </p:pic>
      <p:sp>
        <p:nvSpPr>
          <p:cNvPr id="5" name="Rectangle 4">
            <a:extLst>
              <a:ext uri="{FF2B5EF4-FFF2-40B4-BE49-F238E27FC236}">
                <a16:creationId xmlns:a16="http://schemas.microsoft.com/office/drawing/2014/main" id="{5CFF1336-1E04-0C85-5682-04E9CBE8E377}"/>
              </a:ext>
            </a:extLst>
          </p:cNvPr>
          <p:cNvSpPr/>
          <p:nvPr userDrawn="1"/>
        </p:nvSpPr>
        <p:spPr>
          <a:xfrm>
            <a:off x="0" y="1"/>
            <a:ext cx="12188825" cy="2146434"/>
          </a:xfrm>
          <a:prstGeom prst="rect">
            <a:avLst/>
          </a:prstGeom>
          <a:gradFill>
            <a:gsLst>
              <a:gs pos="39325">
                <a:srgbClr val="001559">
                  <a:alpha val="62000"/>
                </a:srgbClr>
              </a:gs>
              <a:gs pos="7000">
                <a:srgbClr val="001559"/>
              </a:gs>
              <a:gs pos="82000">
                <a:srgbClr val="001559">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7" name="Graphic 6">
            <a:extLst>
              <a:ext uri="{FF2B5EF4-FFF2-40B4-BE49-F238E27FC236}">
                <a16:creationId xmlns:a16="http://schemas.microsoft.com/office/drawing/2014/main" id="{07A72598-C3B1-0385-4E5F-79264F4BA74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712183" y="995623"/>
            <a:ext cx="8764459" cy="598700"/>
          </a:xfrm>
          <a:prstGeom prst="rect">
            <a:avLst/>
          </a:prstGeom>
        </p:spPr>
      </p:pic>
    </p:spTree>
    <p:extLst>
      <p:ext uri="{BB962C8B-B14F-4D97-AF65-F5344CB8AC3E}">
        <p14:creationId xmlns:p14="http://schemas.microsoft.com/office/powerpoint/2010/main" val="189808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INGLE SPEAKER | Innovation 3 (Ash)">
    <p:spTree>
      <p:nvGrpSpPr>
        <p:cNvPr id="1" name=""/>
        <p:cNvGrpSpPr/>
        <p:nvPr/>
      </p:nvGrpSpPr>
      <p:grpSpPr>
        <a:xfrm>
          <a:off x="0" y="0"/>
          <a:ext cx="0" cy="0"/>
          <a:chOff x="0" y="0"/>
          <a:chExt cx="0" cy="0"/>
        </a:xfrm>
      </p:grpSpPr>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a:lstStyle>
            <a:lvl1pPr algn="l">
              <a:defRPr sz="1600"/>
            </a:lvl1pPr>
          </a:lstStyle>
          <a:p>
            <a:pPr lvl="0"/>
            <a:r>
              <a:rPr lang="en-US"/>
              <a:t>@twitter</a:t>
            </a:r>
          </a:p>
        </p:txBody>
      </p:sp>
      <p:sp>
        <p:nvSpPr>
          <p:cNvPr id="11" name="Graphic 5">
            <a:extLst>
              <a:ext uri="{FF2B5EF4-FFF2-40B4-BE49-F238E27FC236}">
                <a16:creationId xmlns:a16="http://schemas.microsoft.com/office/drawing/2014/main" id="{46CF4834-C0B5-0F5D-06C6-E94EF8CB90FF}"/>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pic>
        <p:nvPicPr>
          <p:cNvPr id="8" name="Graphic 7">
            <a:extLst>
              <a:ext uri="{FF2B5EF4-FFF2-40B4-BE49-F238E27FC236}">
                <a16:creationId xmlns:a16="http://schemas.microsoft.com/office/drawing/2014/main" id="{60EF0E5F-B96D-F55C-F4B0-A7343C98D1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9965" y="457200"/>
            <a:ext cx="3218448" cy="217584"/>
          </a:xfrm>
          <a:prstGeom prst="rect">
            <a:avLst/>
          </a:prstGeom>
        </p:spPr>
      </p:pic>
      <p:sp>
        <p:nvSpPr>
          <p:cNvPr id="3" name="Title click to edit">
            <a:extLst>
              <a:ext uri="{FF2B5EF4-FFF2-40B4-BE49-F238E27FC236}">
                <a16:creationId xmlns:a16="http://schemas.microsoft.com/office/drawing/2014/main" id="{C70B72F8-F640-030E-A16F-AA96482422F4}"/>
              </a:ext>
            </a:extLst>
          </p:cNvPr>
          <p:cNvSpPr>
            <a:spLocks noGrp="1"/>
          </p:cNvSpPr>
          <p:nvPr>
            <p:ph type="title" hasCustomPrompt="1"/>
          </p:nvPr>
        </p:nvSpPr>
        <p:spPr>
          <a:xfrm>
            <a:off x="616953" y="2359202"/>
            <a:ext cx="5102866" cy="1234440"/>
          </a:xfrm>
          <a:prstGeom prst="rect">
            <a:avLst/>
          </a:prstGeo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5" name="Click to edit Speaker Name ">
            <a:extLst>
              <a:ext uri="{FF2B5EF4-FFF2-40B4-BE49-F238E27FC236}">
                <a16:creationId xmlns:a16="http://schemas.microsoft.com/office/drawing/2014/main" id="{5EF3A4C3-8F27-CA62-A48A-DAEA4A86A0CF}"/>
              </a:ext>
            </a:extLst>
          </p:cNvPr>
          <p:cNvSpPr>
            <a:spLocks noGrp="1"/>
          </p:cNvSpPr>
          <p:nvPr>
            <p:ph type="body" sz="quarter" idx="11" hasCustomPrompt="1"/>
          </p:nvPr>
        </p:nvSpPr>
        <p:spPr>
          <a:xfrm>
            <a:off x="616953"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6" name="Click to edit role">
            <a:extLst>
              <a:ext uri="{FF2B5EF4-FFF2-40B4-BE49-F238E27FC236}">
                <a16:creationId xmlns:a16="http://schemas.microsoft.com/office/drawing/2014/main" id="{9F51550F-8D32-8A92-E726-61F892A3B168}"/>
              </a:ext>
            </a:extLst>
          </p:cNvPr>
          <p:cNvSpPr>
            <a:spLocks noGrp="1"/>
          </p:cNvSpPr>
          <p:nvPr>
            <p:ph type="body" sz="quarter" idx="12" hasCustomPrompt="1"/>
          </p:nvPr>
        </p:nvSpPr>
        <p:spPr>
          <a:xfrm>
            <a:off x="616953"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0" name="Picture 9" descr="A person wearing sunglasses and a turban&#10;&#10;Description automatically generated">
            <a:extLst>
              <a:ext uri="{FF2B5EF4-FFF2-40B4-BE49-F238E27FC236}">
                <a16:creationId xmlns:a16="http://schemas.microsoft.com/office/drawing/2014/main" id="{780FB32B-BB4E-BB91-555E-E834B4D574EE}"/>
              </a:ext>
            </a:extLst>
          </p:cNvPr>
          <p:cNvPicPr>
            <a:picLocks noChangeAspect="1"/>
          </p:cNvPicPr>
          <p:nvPr userDrawn="1"/>
        </p:nvPicPr>
        <p:blipFill rotWithShape="1">
          <a:blip r:embed="rId4"/>
          <a:srcRect l="-2599" t="23189" r="45210" b="28089"/>
          <a:stretch/>
        </p:blipFill>
        <p:spPr>
          <a:xfrm>
            <a:off x="5755672" y="4622"/>
            <a:ext cx="6433153" cy="6853377"/>
          </a:xfrm>
          <a:prstGeom prst="rect">
            <a:avLst/>
          </a:prstGeom>
        </p:spPr>
      </p:pic>
    </p:spTree>
    <p:extLst>
      <p:ext uri="{BB962C8B-B14F-4D97-AF65-F5344CB8AC3E}">
        <p14:creationId xmlns:p14="http://schemas.microsoft.com/office/powerpoint/2010/main" val="202493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MULTI SPEAKER | Innovation 3 (Ash)">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EF700D4-94E7-0233-6C16-B3572D42F3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9965" y="457200"/>
            <a:ext cx="3218448" cy="217584"/>
          </a:xfrm>
          <a:prstGeom prst="rect">
            <a:avLst/>
          </a:prstGeom>
        </p:spPr>
      </p:pic>
      <p:sp>
        <p:nvSpPr>
          <p:cNvPr id="3" name="Title click to edit">
            <a:extLst>
              <a:ext uri="{FF2B5EF4-FFF2-40B4-BE49-F238E27FC236}">
                <a16:creationId xmlns:a16="http://schemas.microsoft.com/office/drawing/2014/main" id="{D565AAE5-8550-4D0B-DB4E-77E8C0226764}"/>
              </a:ext>
            </a:extLst>
          </p:cNvPr>
          <p:cNvSpPr>
            <a:spLocks noGrp="1"/>
          </p:cNvSpPr>
          <p:nvPr>
            <p:ph type="title" hasCustomPrompt="1"/>
          </p:nvPr>
        </p:nvSpPr>
        <p:spPr>
          <a:xfrm>
            <a:off x="621966" y="2028825"/>
            <a:ext cx="5102866" cy="1234440"/>
          </a:xfrm>
          <a:prstGeom prst="rect">
            <a:avLst/>
          </a:prstGeo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6" name="Click to edit Speaker Name ">
            <a:extLst>
              <a:ext uri="{FF2B5EF4-FFF2-40B4-BE49-F238E27FC236}">
                <a16:creationId xmlns:a16="http://schemas.microsoft.com/office/drawing/2014/main" id="{7BAA54E1-7110-EB29-198F-DFF72E367287}"/>
              </a:ext>
            </a:extLst>
          </p:cNvPr>
          <p:cNvSpPr>
            <a:spLocks noGrp="1"/>
          </p:cNvSpPr>
          <p:nvPr>
            <p:ph type="body" sz="quarter" idx="11" hasCustomPrompt="1"/>
          </p:nvPr>
        </p:nvSpPr>
        <p:spPr>
          <a:xfrm>
            <a:off x="621966" y="326820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8" name="Click to edit role">
            <a:extLst>
              <a:ext uri="{FF2B5EF4-FFF2-40B4-BE49-F238E27FC236}">
                <a16:creationId xmlns:a16="http://schemas.microsoft.com/office/drawing/2014/main" id="{FBDBE8B4-05FA-2E99-F516-17BD4211A43E}"/>
              </a:ext>
            </a:extLst>
          </p:cNvPr>
          <p:cNvSpPr>
            <a:spLocks noGrp="1"/>
          </p:cNvSpPr>
          <p:nvPr>
            <p:ph type="body" sz="quarter" idx="12" hasCustomPrompt="1"/>
          </p:nvPr>
        </p:nvSpPr>
        <p:spPr>
          <a:xfrm>
            <a:off x="621966" y="369584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9" name="Click to edit Speaker Name ">
            <a:extLst>
              <a:ext uri="{FF2B5EF4-FFF2-40B4-BE49-F238E27FC236}">
                <a16:creationId xmlns:a16="http://schemas.microsoft.com/office/drawing/2014/main" id="{C83B86D8-6857-F7A4-9699-C3A7E53DDBC7}"/>
              </a:ext>
            </a:extLst>
          </p:cNvPr>
          <p:cNvSpPr>
            <a:spLocks noGrp="1"/>
          </p:cNvSpPr>
          <p:nvPr>
            <p:ph type="body" sz="quarter" idx="13" hasCustomPrompt="1"/>
          </p:nvPr>
        </p:nvSpPr>
        <p:spPr>
          <a:xfrm>
            <a:off x="621966" y="411679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0" name="Click to edit role">
            <a:extLst>
              <a:ext uri="{FF2B5EF4-FFF2-40B4-BE49-F238E27FC236}">
                <a16:creationId xmlns:a16="http://schemas.microsoft.com/office/drawing/2014/main" id="{A3770242-812C-4424-57EE-865CDE49A28E}"/>
              </a:ext>
            </a:extLst>
          </p:cNvPr>
          <p:cNvSpPr>
            <a:spLocks noGrp="1"/>
          </p:cNvSpPr>
          <p:nvPr>
            <p:ph type="body" sz="quarter" idx="14" hasCustomPrompt="1"/>
          </p:nvPr>
        </p:nvSpPr>
        <p:spPr>
          <a:xfrm>
            <a:off x="621966" y="454443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11" name="Click to edit Speaker Name ">
            <a:extLst>
              <a:ext uri="{FF2B5EF4-FFF2-40B4-BE49-F238E27FC236}">
                <a16:creationId xmlns:a16="http://schemas.microsoft.com/office/drawing/2014/main" id="{29E33CB4-3E32-C607-CC82-E7ED0B92B6A6}"/>
              </a:ext>
            </a:extLst>
          </p:cNvPr>
          <p:cNvSpPr>
            <a:spLocks noGrp="1"/>
          </p:cNvSpPr>
          <p:nvPr>
            <p:ph type="body" sz="quarter" idx="15" hasCustomPrompt="1"/>
          </p:nvPr>
        </p:nvSpPr>
        <p:spPr>
          <a:xfrm>
            <a:off x="621966" y="497808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 name="Click to edit role">
            <a:extLst>
              <a:ext uri="{FF2B5EF4-FFF2-40B4-BE49-F238E27FC236}">
                <a16:creationId xmlns:a16="http://schemas.microsoft.com/office/drawing/2014/main" id="{924E7E64-4A53-BCFB-745D-6701ED535975}"/>
              </a:ext>
            </a:extLst>
          </p:cNvPr>
          <p:cNvSpPr>
            <a:spLocks noGrp="1"/>
          </p:cNvSpPr>
          <p:nvPr>
            <p:ph type="body" sz="quarter" idx="16" hasCustomPrompt="1"/>
          </p:nvPr>
        </p:nvSpPr>
        <p:spPr>
          <a:xfrm>
            <a:off x="621966" y="540572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7" name="Picture 6" descr="A person wearing sunglasses and a turban&#10;&#10;Description automatically generated">
            <a:extLst>
              <a:ext uri="{FF2B5EF4-FFF2-40B4-BE49-F238E27FC236}">
                <a16:creationId xmlns:a16="http://schemas.microsoft.com/office/drawing/2014/main" id="{F8B2BB9A-4C24-24B1-839E-5CB31F709EA7}"/>
              </a:ext>
            </a:extLst>
          </p:cNvPr>
          <p:cNvPicPr>
            <a:picLocks noChangeAspect="1"/>
          </p:cNvPicPr>
          <p:nvPr userDrawn="1"/>
        </p:nvPicPr>
        <p:blipFill rotWithShape="1">
          <a:blip r:embed="rId4"/>
          <a:srcRect l="-2599" t="23189" r="45210" b="28089"/>
          <a:stretch/>
        </p:blipFill>
        <p:spPr>
          <a:xfrm>
            <a:off x="5755672" y="4622"/>
            <a:ext cx="6433153" cy="6853377"/>
          </a:xfrm>
          <a:prstGeom prst="rect">
            <a:avLst/>
          </a:prstGeom>
        </p:spPr>
      </p:pic>
    </p:spTree>
    <p:extLst>
      <p:ext uri="{BB962C8B-B14F-4D97-AF65-F5344CB8AC3E}">
        <p14:creationId xmlns:p14="http://schemas.microsoft.com/office/powerpoint/2010/main" val="370080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SECTION | Innovation 3">
    <p:spTree>
      <p:nvGrpSpPr>
        <p:cNvPr id="1" name=""/>
        <p:cNvGrpSpPr/>
        <p:nvPr/>
      </p:nvGrpSpPr>
      <p:grpSpPr>
        <a:xfrm>
          <a:off x="0" y="0"/>
          <a:ext cx="0" cy="0"/>
          <a:chOff x="0" y="0"/>
          <a:chExt cx="0" cy="0"/>
        </a:xfrm>
      </p:grpSpPr>
      <p:pic>
        <p:nvPicPr>
          <p:cNvPr id="9" name="Picture 8" descr="A picture containing electric blue, sky, blue, azure&#10;&#10;Description automatically generated">
            <a:extLst>
              <a:ext uri="{FF2B5EF4-FFF2-40B4-BE49-F238E27FC236}">
                <a16:creationId xmlns:a16="http://schemas.microsoft.com/office/drawing/2014/main" id="{6221A0E2-EDD2-230A-1C55-350547BB320E}"/>
              </a:ext>
            </a:extLst>
          </p:cNvPr>
          <p:cNvPicPr>
            <a:picLocks noChangeAspect="1"/>
          </p:cNvPicPr>
          <p:nvPr userDrawn="1"/>
        </p:nvPicPr>
        <p:blipFill>
          <a:blip r:embed="rId2"/>
          <a:stretch>
            <a:fillRect/>
          </a:stretch>
        </p:blipFill>
        <p:spPr>
          <a:xfrm>
            <a:off x="0" y="1786"/>
            <a:ext cx="12188825" cy="6856214"/>
          </a:xfrm>
          <a:prstGeom prst="rect">
            <a:avLst/>
          </a:prstGeom>
        </p:spPr>
      </p:pic>
      <p:pic>
        <p:nvPicPr>
          <p:cNvPr id="10" name="Picture 9" descr="A screenshot of a video game&#10;&#10;Description automatically generated with medium confidence">
            <a:extLst>
              <a:ext uri="{FF2B5EF4-FFF2-40B4-BE49-F238E27FC236}">
                <a16:creationId xmlns:a16="http://schemas.microsoft.com/office/drawing/2014/main" id="{9B8381A3-BDD5-2810-B8B6-8C15675FA446}"/>
              </a:ext>
            </a:extLst>
          </p:cNvPr>
          <p:cNvPicPr>
            <a:picLocks noChangeAspect="1"/>
          </p:cNvPicPr>
          <p:nvPr userDrawn="1"/>
        </p:nvPicPr>
        <p:blipFill rotWithShape="1">
          <a:blip r:embed="rId3"/>
          <a:srcRect l="23743"/>
          <a:stretch/>
        </p:blipFill>
        <p:spPr>
          <a:xfrm>
            <a:off x="6987489" y="2117"/>
            <a:ext cx="5205094" cy="3839480"/>
          </a:xfrm>
          <a:prstGeom prst="rect">
            <a:avLst/>
          </a:prstGeom>
        </p:spPr>
      </p:pic>
      <p:pic>
        <p:nvPicPr>
          <p:cNvPr id="11" name="Picture 10" descr="A screenshot of a video game&#10;&#10;Description automatically generated with medium confidence">
            <a:extLst>
              <a:ext uri="{FF2B5EF4-FFF2-40B4-BE49-F238E27FC236}">
                <a16:creationId xmlns:a16="http://schemas.microsoft.com/office/drawing/2014/main" id="{E2B2E8D3-5F2C-C86B-1859-62A110B72E2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447413" y="4455418"/>
            <a:ext cx="1655782" cy="1733173"/>
          </a:xfrm>
          <a:prstGeom prst="rect">
            <a:avLst/>
          </a:prstGeom>
        </p:spPr>
      </p:pic>
      <p:pic>
        <p:nvPicPr>
          <p:cNvPr id="5" name="Graphic 4">
            <a:extLst>
              <a:ext uri="{FF2B5EF4-FFF2-40B4-BE49-F238E27FC236}">
                <a16:creationId xmlns:a16="http://schemas.microsoft.com/office/drawing/2014/main" id="{C58C589D-80BF-9BD0-B45E-B51810C1613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89965" y="6249928"/>
            <a:ext cx="2304048" cy="155766"/>
          </a:xfrm>
          <a:prstGeom prst="rect">
            <a:avLst/>
          </a:prstGeom>
        </p:spPr>
      </p:pic>
      <p:sp>
        <p:nvSpPr>
          <p:cNvPr id="3" name="Title 1">
            <a:extLst>
              <a:ext uri="{FF2B5EF4-FFF2-40B4-BE49-F238E27FC236}">
                <a16:creationId xmlns:a16="http://schemas.microsoft.com/office/drawing/2014/main" id="{0BC40F5A-3809-8A0A-2AAF-CBEE6FFA6D76}"/>
              </a:ext>
            </a:extLst>
          </p:cNvPr>
          <p:cNvSpPr>
            <a:spLocks noGrp="1"/>
          </p:cNvSpPr>
          <p:nvPr>
            <p:ph type="title" hasCustomPrompt="1"/>
          </p:nvPr>
        </p:nvSpPr>
        <p:spPr>
          <a:xfrm>
            <a:off x="611856" y="1899920"/>
            <a:ext cx="5025357" cy="1229360"/>
          </a:xfrm>
          <a:prstGeom prst="rect">
            <a:avLst/>
          </a:prstGeom>
        </p:spPr>
        <p:txBody>
          <a:bodyPr wrap="square" anchor="b"/>
          <a:lstStyle>
            <a:lvl1pPr algn="l">
              <a:defRPr sz="5500" b="0" cap="none" baseline="0">
                <a:solidFill>
                  <a:schemeClr val="tx2"/>
                </a:solidFill>
              </a:defRPr>
            </a:lvl1pPr>
          </a:lstStyle>
          <a:p>
            <a:r>
              <a:rPr lang="en-US"/>
              <a:t>Segue Title</a:t>
            </a:r>
          </a:p>
        </p:txBody>
      </p:sp>
      <p:sp>
        <p:nvSpPr>
          <p:cNvPr id="6" name="Subtitle">
            <a:extLst>
              <a:ext uri="{FF2B5EF4-FFF2-40B4-BE49-F238E27FC236}">
                <a16:creationId xmlns:a16="http://schemas.microsoft.com/office/drawing/2014/main" id="{B4E8A035-2005-C1ED-F58D-025C0487B7C4}"/>
              </a:ext>
            </a:extLst>
          </p:cNvPr>
          <p:cNvSpPr>
            <a:spLocks noGrp="1"/>
          </p:cNvSpPr>
          <p:nvPr>
            <p:ph type="subTitle" idx="10" hasCustomPrompt="1"/>
          </p:nvPr>
        </p:nvSpPr>
        <p:spPr>
          <a:xfrm>
            <a:off x="611856" y="3132318"/>
            <a:ext cx="5010327"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13" name="Picture 12" descr="A city landscape with hot air balloons&#10;&#10;Description automatically generated">
            <a:extLst>
              <a:ext uri="{FF2B5EF4-FFF2-40B4-BE49-F238E27FC236}">
                <a16:creationId xmlns:a16="http://schemas.microsoft.com/office/drawing/2014/main" id="{8F554128-2240-5844-6C48-BD1CBDE103F1}"/>
              </a:ext>
            </a:extLst>
          </p:cNvPr>
          <p:cNvPicPr>
            <a:picLocks noChangeAspect="1"/>
          </p:cNvPicPr>
          <p:nvPr userDrawn="1"/>
        </p:nvPicPr>
        <p:blipFill>
          <a:blip r:embed="rId7"/>
          <a:stretch>
            <a:fillRect/>
          </a:stretch>
        </p:blipFill>
        <p:spPr>
          <a:xfrm>
            <a:off x="5227320" y="917880"/>
            <a:ext cx="6003459" cy="5255295"/>
          </a:xfrm>
          <a:prstGeom prst="rect">
            <a:avLst/>
          </a:prstGeom>
        </p:spPr>
      </p:pic>
    </p:spTree>
    <p:extLst>
      <p:ext uri="{BB962C8B-B14F-4D97-AF65-F5344CB8AC3E}">
        <p14:creationId xmlns:p14="http://schemas.microsoft.com/office/powerpoint/2010/main" val="246786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CLOUD + EDG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5D9A542-EF0C-874B-6629-7E9B6298B067}"/>
              </a:ext>
            </a:extLst>
          </p:cNvPr>
          <p:cNvGrpSpPr/>
          <p:nvPr userDrawn="1"/>
        </p:nvGrpSpPr>
        <p:grpSpPr>
          <a:xfrm>
            <a:off x="608012" y="2184401"/>
            <a:ext cx="10972802" cy="2357041"/>
            <a:chOff x="608012" y="2184401"/>
            <a:chExt cx="10972802" cy="2357041"/>
          </a:xfrm>
        </p:grpSpPr>
        <p:sp>
          <p:nvSpPr>
            <p:cNvPr id="15" name="TextBox 14">
              <a:extLst>
                <a:ext uri="{FF2B5EF4-FFF2-40B4-BE49-F238E27FC236}">
                  <a16:creationId xmlns:a16="http://schemas.microsoft.com/office/drawing/2014/main" id="{93122D56-8ABD-FE3A-6DB9-241318691AE9}"/>
                </a:ext>
              </a:extLst>
            </p:cNvPr>
            <p:cNvSpPr txBox="1"/>
            <p:nvPr userDrawn="1"/>
          </p:nvSpPr>
          <p:spPr>
            <a:xfrm>
              <a:off x="608012" y="2184401"/>
              <a:ext cx="10972802" cy="1244599"/>
            </a:xfrm>
            <a:prstGeom prst="rect">
              <a:avLst/>
            </a:prstGeom>
            <a:noFill/>
          </p:spPr>
          <p:txBody>
            <a:bodyPr wrap="square" lIns="0" tIns="0" rIns="0" bIns="0" rtlCol="0" anchor="b">
              <a:noAutofit/>
            </a:bodyPr>
            <a:lstStyle/>
            <a:p>
              <a:pPr algn="ctr">
                <a:lnSpc>
                  <a:spcPct val="80000"/>
                </a:lnSpc>
                <a:spcAft>
                  <a:spcPts val="600"/>
                </a:spcAft>
              </a:pPr>
              <a:r>
                <a:rPr lang="en-US" sz="9600" kern="1200" cap="none" spc="0" baseline="0">
                  <a:solidFill>
                    <a:schemeClr val="tx2"/>
                  </a:solidFill>
                  <a:latin typeface="Metropolis Semi Bold" panose="00000700000000000000" pitchFamily="2" charset="0"/>
                  <a:ea typeface="+mn-ea"/>
                  <a:cs typeface="+mn-cs"/>
                </a:rPr>
                <a:t>Cloud</a:t>
              </a:r>
            </a:p>
          </p:txBody>
        </p:sp>
        <p:grpSp>
          <p:nvGrpSpPr>
            <p:cNvPr id="16" name="Group 15">
              <a:extLst>
                <a:ext uri="{FF2B5EF4-FFF2-40B4-BE49-F238E27FC236}">
                  <a16:creationId xmlns:a16="http://schemas.microsoft.com/office/drawing/2014/main" id="{D5BE33A7-E395-5C68-9FF9-D328A698D68E}"/>
                </a:ext>
              </a:extLst>
            </p:cNvPr>
            <p:cNvGrpSpPr/>
            <p:nvPr userDrawn="1"/>
          </p:nvGrpSpPr>
          <p:grpSpPr>
            <a:xfrm>
              <a:off x="2478768" y="3644901"/>
              <a:ext cx="7231290" cy="896541"/>
              <a:chOff x="2447335" y="4018280"/>
              <a:chExt cx="7231290" cy="896541"/>
            </a:xfrm>
          </p:grpSpPr>
          <p:sp>
            <p:nvSpPr>
              <p:cNvPr id="17" name="Parallelogram 16">
                <a:extLst>
                  <a:ext uri="{FF2B5EF4-FFF2-40B4-BE49-F238E27FC236}">
                    <a16:creationId xmlns:a16="http://schemas.microsoft.com/office/drawing/2014/main" id="{9C21B11A-BD52-05ED-9192-57CD2DE379AA}"/>
                  </a:ext>
                </a:extLst>
              </p:cNvPr>
              <p:cNvSpPr/>
              <p:nvPr userDrawn="1"/>
            </p:nvSpPr>
            <p:spPr>
              <a:xfrm>
                <a:off x="2447335" y="4018280"/>
                <a:ext cx="7231290" cy="896541"/>
              </a:xfrm>
              <a:prstGeom prst="parallelogram">
                <a:avLst>
                  <a:gd name="adj" fmla="val 99836"/>
                </a:avLst>
              </a:prstGeom>
              <a:gradFill>
                <a:gsLst>
                  <a:gs pos="12000">
                    <a:srgbClr val="E6856C"/>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 name="TextBox 17">
                <a:extLst>
                  <a:ext uri="{FF2B5EF4-FFF2-40B4-BE49-F238E27FC236}">
                    <a16:creationId xmlns:a16="http://schemas.microsoft.com/office/drawing/2014/main" id="{E06331F0-F21D-6F45-9F6F-68CA0058CCD6}"/>
                  </a:ext>
                </a:extLst>
              </p:cNvPr>
              <p:cNvSpPr txBox="1"/>
              <p:nvPr userDrawn="1"/>
            </p:nvSpPr>
            <p:spPr>
              <a:xfrm>
                <a:off x="3593306" y="4112607"/>
                <a:ext cx="4939348" cy="707886"/>
              </a:xfrm>
              <a:prstGeom prst="rect">
                <a:avLst/>
              </a:prstGeom>
              <a:noFill/>
            </p:spPr>
            <p:txBody>
              <a:bodyPr wrap="square">
                <a:spAutoFit/>
              </a:bodyPr>
              <a:lstStyle/>
              <a:p>
                <a:pPr marL="0" algn="ctr" defTabSz="914400" rtl="0" eaLnBrk="1" latinLnBrk="0" hangingPunct="1"/>
                <a:r>
                  <a:rPr lang="en-US" sz="4000" kern="1200" spc="0">
                    <a:solidFill>
                      <a:schemeClr val="bg1"/>
                    </a:solidFill>
                    <a:latin typeface="+mj-lt"/>
                    <a:ea typeface="+mn-ea"/>
                    <a:cs typeface="+mn-cs"/>
                  </a:rPr>
                  <a:t>Faces + Lenses</a:t>
                </a:r>
              </a:p>
            </p:txBody>
          </p:sp>
        </p:grpSp>
      </p:grpSp>
      <p:sp>
        <p:nvSpPr>
          <p:cNvPr id="20" name="Rectangle 19">
            <a:extLst>
              <a:ext uri="{FF2B5EF4-FFF2-40B4-BE49-F238E27FC236}">
                <a16:creationId xmlns:a16="http://schemas.microsoft.com/office/drawing/2014/main" id="{BCBEECC1-29FD-3995-EBB1-9319CCFC8F88}"/>
              </a:ext>
            </a:extLst>
          </p:cNvPr>
          <p:cNvSpPr/>
          <p:nvPr userDrawn="1"/>
        </p:nvSpPr>
        <p:spPr>
          <a:xfrm>
            <a:off x="0" y="-622300"/>
            <a:ext cx="12188825" cy="508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NOT A SLIDE TYPE | FOR REFERENCE ONLY</a:t>
            </a:r>
          </a:p>
        </p:txBody>
      </p:sp>
    </p:spTree>
    <p:extLst>
      <p:ext uri="{BB962C8B-B14F-4D97-AF65-F5344CB8AC3E}">
        <p14:creationId xmlns:p14="http://schemas.microsoft.com/office/powerpoint/2010/main" val="285740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1222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p:cSld name="LOGO | Cloud + Edge  (Fin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4C8CF8B-19EA-B8F6-6FFB-575222629D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8350" cy="6858000"/>
          </a:xfrm>
          <a:prstGeom prst="rect">
            <a:avLst/>
          </a:prstGeom>
        </p:spPr>
      </p:pic>
      <p:pic>
        <p:nvPicPr>
          <p:cNvPr id="10" name="Picture 9" descr="A person with colorful hair and sunglasses&#10;&#10;Description automatically generated">
            <a:extLst>
              <a:ext uri="{FF2B5EF4-FFF2-40B4-BE49-F238E27FC236}">
                <a16:creationId xmlns:a16="http://schemas.microsoft.com/office/drawing/2014/main" id="{B61E59F2-C571-77AF-9F19-8B391C29B0DB}"/>
              </a:ext>
            </a:extLst>
          </p:cNvPr>
          <p:cNvPicPr>
            <a:picLocks noChangeAspect="1"/>
          </p:cNvPicPr>
          <p:nvPr userDrawn="1"/>
        </p:nvPicPr>
        <p:blipFill rotWithShape="1">
          <a:blip r:embed="rId4"/>
          <a:srcRect l="7750" t="25011" r="-8905" b="32915"/>
          <a:stretch/>
        </p:blipFill>
        <p:spPr>
          <a:xfrm>
            <a:off x="0" y="0"/>
            <a:ext cx="12188824" cy="6858000"/>
          </a:xfrm>
          <a:prstGeom prst="rect">
            <a:avLst/>
          </a:prstGeom>
        </p:spPr>
      </p:pic>
      <p:sp>
        <p:nvSpPr>
          <p:cNvPr id="4" name="Rectangle 3">
            <a:extLst>
              <a:ext uri="{FF2B5EF4-FFF2-40B4-BE49-F238E27FC236}">
                <a16:creationId xmlns:a16="http://schemas.microsoft.com/office/drawing/2014/main" id="{2D120FFD-8C3B-F2CC-E102-8DA7DFE4C8E3}"/>
              </a:ext>
            </a:extLst>
          </p:cNvPr>
          <p:cNvSpPr/>
          <p:nvPr userDrawn="1"/>
        </p:nvSpPr>
        <p:spPr>
          <a:xfrm>
            <a:off x="0" y="1"/>
            <a:ext cx="12188825" cy="2098306"/>
          </a:xfrm>
          <a:prstGeom prst="rect">
            <a:avLst/>
          </a:prstGeom>
          <a:gradFill>
            <a:gsLst>
              <a:gs pos="39325">
                <a:srgbClr val="001559">
                  <a:alpha val="62000"/>
                </a:srgbClr>
              </a:gs>
              <a:gs pos="7000">
                <a:srgbClr val="001559"/>
              </a:gs>
              <a:gs pos="82000">
                <a:srgbClr val="001559">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7" name="Graphic 6">
            <a:extLst>
              <a:ext uri="{FF2B5EF4-FFF2-40B4-BE49-F238E27FC236}">
                <a16:creationId xmlns:a16="http://schemas.microsoft.com/office/drawing/2014/main" id="{17B9024A-5F45-1132-96C8-AA093A1DA7A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712183" y="995623"/>
            <a:ext cx="8764459" cy="598700"/>
          </a:xfrm>
          <a:prstGeom prst="rect">
            <a:avLst/>
          </a:prstGeom>
        </p:spPr>
      </p:pic>
    </p:spTree>
    <p:extLst>
      <p:ext uri="{BB962C8B-B14F-4D97-AF65-F5344CB8AC3E}">
        <p14:creationId xmlns:p14="http://schemas.microsoft.com/office/powerpoint/2010/main" val="135278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SINGLE SPEAKER | Cloud + Edge  (Finn)">
    <p:spTree>
      <p:nvGrpSpPr>
        <p:cNvPr id="1" name=""/>
        <p:cNvGrpSpPr/>
        <p:nvPr/>
      </p:nvGrpSpPr>
      <p:grpSpPr>
        <a:xfrm>
          <a:off x="0" y="0"/>
          <a:ext cx="0" cy="0"/>
          <a:chOff x="0" y="0"/>
          <a:chExt cx="0" cy="0"/>
        </a:xfrm>
      </p:grpSpPr>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vert="horz" lIns="0" tIns="0" rIns="0" bIns="0" rtlCol="0">
            <a:noAutofit/>
          </a:bodyPr>
          <a:lstStyle>
            <a:lvl1pPr>
              <a:defRPr lang="en-US" sz="1600" dirty="0"/>
            </a:lvl1pPr>
          </a:lstStyle>
          <a:p>
            <a:pPr lvl="0" algn="l"/>
            <a:r>
              <a:rPr lang="en-US"/>
              <a:t>@twitter</a:t>
            </a:r>
          </a:p>
        </p:txBody>
      </p:sp>
      <p:sp>
        <p:nvSpPr>
          <p:cNvPr id="11" name="Graphic 5">
            <a:extLst>
              <a:ext uri="{FF2B5EF4-FFF2-40B4-BE49-F238E27FC236}">
                <a16:creationId xmlns:a16="http://schemas.microsoft.com/office/drawing/2014/main" id="{84F1F300-20EF-9B61-95F9-32155A559C21}"/>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pic>
        <p:nvPicPr>
          <p:cNvPr id="8" name="Graphic 7">
            <a:extLst>
              <a:ext uri="{FF2B5EF4-FFF2-40B4-BE49-F238E27FC236}">
                <a16:creationId xmlns:a16="http://schemas.microsoft.com/office/drawing/2014/main" id="{8D0B7D52-C982-2490-CFBA-FA1025FD137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9965" y="457200"/>
            <a:ext cx="3218448" cy="217584"/>
          </a:xfrm>
          <a:prstGeom prst="rect">
            <a:avLst/>
          </a:prstGeom>
        </p:spPr>
      </p:pic>
      <p:sp>
        <p:nvSpPr>
          <p:cNvPr id="3" name="Title click to edit">
            <a:extLst>
              <a:ext uri="{FF2B5EF4-FFF2-40B4-BE49-F238E27FC236}">
                <a16:creationId xmlns:a16="http://schemas.microsoft.com/office/drawing/2014/main" id="{0813D36F-AABC-CA06-050E-CE7A4C017AB4}"/>
              </a:ext>
            </a:extLst>
          </p:cNvPr>
          <p:cNvSpPr>
            <a:spLocks noGrp="1"/>
          </p:cNvSpPr>
          <p:nvPr>
            <p:ph type="title" hasCustomPrompt="1"/>
          </p:nvPr>
        </p:nvSpPr>
        <p:spPr>
          <a:xfrm>
            <a:off x="616953" y="2359202"/>
            <a:ext cx="5102866" cy="1234440"/>
          </a:xfrm>
          <a:prstGeom prst="rect">
            <a:avLst/>
          </a:prstGeo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5" name="Click to edit Speaker Name ">
            <a:extLst>
              <a:ext uri="{FF2B5EF4-FFF2-40B4-BE49-F238E27FC236}">
                <a16:creationId xmlns:a16="http://schemas.microsoft.com/office/drawing/2014/main" id="{1C297886-A15E-8687-AB6E-12BB4CE97807}"/>
              </a:ext>
            </a:extLst>
          </p:cNvPr>
          <p:cNvSpPr>
            <a:spLocks noGrp="1"/>
          </p:cNvSpPr>
          <p:nvPr>
            <p:ph type="body" sz="quarter" idx="11" hasCustomPrompt="1"/>
          </p:nvPr>
        </p:nvSpPr>
        <p:spPr>
          <a:xfrm>
            <a:off x="616953"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6" name="Click to edit role">
            <a:extLst>
              <a:ext uri="{FF2B5EF4-FFF2-40B4-BE49-F238E27FC236}">
                <a16:creationId xmlns:a16="http://schemas.microsoft.com/office/drawing/2014/main" id="{708FB35E-A541-A076-4D4E-86728CD26E10}"/>
              </a:ext>
            </a:extLst>
          </p:cNvPr>
          <p:cNvSpPr>
            <a:spLocks noGrp="1"/>
          </p:cNvSpPr>
          <p:nvPr>
            <p:ph type="body" sz="quarter" idx="12" hasCustomPrompt="1"/>
          </p:nvPr>
        </p:nvSpPr>
        <p:spPr>
          <a:xfrm>
            <a:off x="616953"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0" name="Picture 9" descr="A person with colorful hair and sunglasses&#10;&#10;Description automatically generated">
            <a:extLst>
              <a:ext uri="{FF2B5EF4-FFF2-40B4-BE49-F238E27FC236}">
                <a16:creationId xmlns:a16="http://schemas.microsoft.com/office/drawing/2014/main" id="{57E4F34E-9857-B93F-CB30-4E7C84AB2C69}"/>
              </a:ext>
            </a:extLst>
          </p:cNvPr>
          <p:cNvPicPr>
            <a:picLocks noChangeAspect="1"/>
          </p:cNvPicPr>
          <p:nvPr userDrawn="1"/>
        </p:nvPicPr>
        <p:blipFill rotWithShape="1">
          <a:blip r:embed="rId4"/>
          <a:srcRect l="-47" t="25011" r="41673" b="26442"/>
          <a:stretch/>
        </p:blipFill>
        <p:spPr>
          <a:xfrm>
            <a:off x="6092825" y="0"/>
            <a:ext cx="6096000" cy="6858000"/>
          </a:xfrm>
          <a:prstGeom prst="rect">
            <a:avLst/>
          </a:prstGeom>
        </p:spPr>
      </p:pic>
    </p:spTree>
    <p:extLst>
      <p:ext uri="{BB962C8B-B14F-4D97-AF65-F5344CB8AC3E}">
        <p14:creationId xmlns:p14="http://schemas.microsoft.com/office/powerpoint/2010/main" val="172512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MULTI SPEAKER | Cloud + Edge  (Finn)">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DBCB268-445E-9953-3F6E-9BE1764D0E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9965" y="457200"/>
            <a:ext cx="3218448" cy="217584"/>
          </a:xfrm>
          <a:prstGeom prst="rect">
            <a:avLst/>
          </a:prstGeom>
        </p:spPr>
      </p:pic>
      <p:sp>
        <p:nvSpPr>
          <p:cNvPr id="3" name="Title click to edit">
            <a:extLst>
              <a:ext uri="{FF2B5EF4-FFF2-40B4-BE49-F238E27FC236}">
                <a16:creationId xmlns:a16="http://schemas.microsoft.com/office/drawing/2014/main" id="{42C05CD9-80E9-736E-2B04-5F251C30261B}"/>
              </a:ext>
            </a:extLst>
          </p:cNvPr>
          <p:cNvSpPr>
            <a:spLocks noGrp="1"/>
          </p:cNvSpPr>
          <p:nvPr>
            <p:ph type="title" hasCustomPrompt="1"/>
          </p:nvPr>
        </p:nvSpPr>
        <p:spPr>
          <a:xfrm>
            <a:off x="621966" y="2028825"/>
            <a:ext cx="5102866" cy="1234440"/>
          </a:xfrm>
          <a:prstGeom prst="rect">
            <a:avLst/>
          </a:prstGeo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4" name="Click to edit Speaker Name ">
            <a:extLst>
              <a:ext uri="{FF2B5EF4-FFF2-40B4-BE49-F238E27FC236}">
                <a16:creationId xmlns:a16="http://schemas.microsoft.com/office/drawing/2014/main" id="{A947FEE8-5E68-E133-66E1-0F89777974D7}"/>
              </a:ext>
            </a:extLst>
          </p:cNvPr>
          <p:cNvSpPr>
            <a:spLocks noGrp="1"/>
          </p:cNvSpPr>
          <p:nvPr>
            <p:ph type="body" sz="quarter" idx="11" hasCustomPrompt="1"/>
          </p:nvPr>
        </p:nvSpPr>
        <p:spPr>
          <a:xfrm>
            <a:off x="621966" y="326820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8" name="Click to edit role">
            <a:extLst>
              <a:ext uri="{FF2B5EF4-FFF2-40B4-BE49-F238E27FC236}">
                <a16:creationId xmlns:a16="http://schemas.microsoft.com/office/drawing/2014/main" id="{3AFF5863-92EC-F849-6613-60A8804E52FA}"/>
              </a:ext>
            </a:extLst>
          </p:cNvPr>
          <p:cNvSpPr>
            <a:spLocks noGrp="1"/>
          </p:cNvSpPr>
          <p:nvPr>
            <p:ph type="body" sz="quarter" idx="12" hasCustomPrompt="1"/>
          </p:nvPr>
        </p:nvSpPr>
        <p:spPr>
          <a:xfrm>
            <a:off x="621966" y="369584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9" name="Click to edit Speaker Name ">
            <a:extLst>
              <a:ext uri="{FF2B5EF4-FFF2-40B4-BE49-F238E27FC236}">
                <a16:creationId xmlns:a16="http://schemas.microsoft.com/office/drawing/2014/main" id="{CF2BECFB-9085-D794-D25E-2F4577F9B822}"/>
              </a:ext>
            </a:extLst>
          </p:cNvPr>
          <p:cNvSpPr>
            <a:spLocks noGrp="1"/>
          </p:cNvSpPr>
          <p:nvPr>
            <p:ph type="body" sz="quarter" idx="13" hasCustomPrompt="1"/>
          </p:nvPr>
        </p:nvSpPr>
        <p:spPr>
          <a:xfrm>
            <a:off x="621966" y="411679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0" name="Click to edit role">
            <a:extLst>
              <a:ext uri="{FF2B5EF4-FFF2-40B4-BE49-F238E27FC236}">
                <a16:creationId xmlns:a16="http://schemas.microsoft.com/office/drawing/2014/main" id="{DC17B78A-D9D9-DCE6-0582-2573FFB0F8C9}"/>
              </a:ext>
            </a:extLst>
          </p:cNvPr>
          <p:cNvSpPr>
            <a:spLocks noGrp="1"/>
          </p:cNvSpPr>
          <p:nvPr>
            <p:ph type="body" sz="quarter" idx="14" hasCustomPrompt="1"/>
          </p:nvPr>
        </p:nvSpPr>
        <p:spPr>
          <a:xfrm>
            <a:off x="621966" y="454443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11" name="Click to edit Speaker Name ">
            <a:extLst>
              <a:ext uri="{FF2B5EF4-FFF2-40B4-BE49-F238E27FC236}">
                <a16:creationId xmlns:a16="http://schemas.microsoft.com/office/drawing/2014/main" id="{88323B34-C3E9-99F0-41EA-D45F1713A0DB}"/>
              </a:ext>
            </a:extLst>
          </p:cNvPr>
          <p:cNvSpPr>
            <a:spLocks noGrp="1"/>
          </p:cNvSpPr>
          <p:nvPr>
            <p:ph type="body" sz="quarter" idx="15" hasCustomPrompt="1"/>
          </p:nvPr>
        </p:nvSpPr>
        <p:spPr>
          <a:xfrm>
            <a:off x="621966" y="497808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 name="Click to edit role">
            <a:extLst>
              <a:ext uri="{FF2B5EF4-FFF2-40B4-BE49-F238E27FC236}">
                <a16:creationId xmlns:a16="http://schemas.microsoft.com/office/drawing/2014/main" id="{1984EE4E-F0AD-11C0-012E-502E423F865D}"/>
              </a:ext>
            </a:extLst>
          </p:cNvPr>
          <p:cNvSpPr>
            <a:spLocks noGrp="1"/>
          </p:cNvSpPr>
          <p:nvPr>
            <p:ph type="body" sz="quarter" idx="16" hasCustomPrompt="1"/>
          </p:nvPr>
        </p:nvSpPr>
        <p:spPr>
          <a:xfrm>
            <a:off x="621966" y="540572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2" name="Picture 1" descr="A person with colorful hair and sunglasses&#10;&#10;Description automatically generated">
            <a:extLst>
              <a:ext uri="{FF2B5EF4-FFF2-40B4-BE49-F238E27FC236}">
                <a16:creationId xmlns:a16="http://schemas.microsoft.com/office/drawing/2014/main" id="{07D9A2FA-BC1E-D3BB-8653-5328EB79C3B4}"/>
              </a:ext>
            </a:extLst>
          </p:cNvPr>
          <p:cNvPicPr>
            <a:picLocks noChangeAspect="1"/>
          </p:cNvPicPr>
          <p:nvPr userDrawn="1"/>
        </p:nvPicPr>
        <p:blipFill rotWithShape="1">
          <a:blip r:embed="rId4"/>
          <a:srcRect l="-47" t="25011" r="41673" b="26442"/>
          <a:stretch/>
        </p:blipFill>
        <p:spPr>
          <a:xfrm>
            <a:off x="6092825" y="0"/>
            <a:ext cx="6096000" cy="6858000"/>
          </a:xfrm>
          <a:prstGeom prst="rect">
            <a:avLst/>
          </a:prstGeom>
        </p:spPr>
      </p:pic>
    </p:spTree>
    <p:extLst>
      <p:ext uri="{BB962C8B-B14F-4D97-AF65-F5344CB8AC3E}">
        <p14:creationId xmlns:p14="http://schemas.microsoft.com/office/powerpoint/2010/main" val="19920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SECTION | Cloud + Edge">
    <p:spTree>
      <p:nvGrpSpPr>
        <p:cNvPr id="1" name=""/>
        <p:cNvGrpSpPr/>
        <p:nvPr/>
      </p:nvGrpSpPr>
      <p:grpSpPr>
        <a:xfrm>
          <a:off x="0" y="0"/>
          <a:ext cx="0" cy="0"/>
          <a:chOff x="0" y="0"/>
          <a:chExt cx="0" cy="0"/>
        </a:xfrm>
      </p:grpSpPr>
      <p:pic>
        <p:nvPicPr>
          <p:cNvPr id="11" name="Picture 10" descr="A picture containing electric blue, sky, blue, azure&#10;&#10;Description automatically generated">
            <a:extLst>
              <a:ext uri="{FF2B5EF4-FFF2-40B4-BE49-F238E27FC236}">
                <a16:creationId xmlns:a16="http://schemas.microsoft.com/office/drawing/2014/main" id="{37CBF739-A837-F4A3-727F-50FFEE44037C}"/>
              </a:ext>
            </a:extLst>
          </p:cNvPr>
          <p:cNvPicPr>
            <a:picLocks noChangeAspect="1"/>
          </p:cNvPicPr>
          <p:nvPr userDrawn="1"/>
        </p:nvPicPr>
        <p:blipFill>
          <a:blip r:embed="rId2"/>
          <a:stretch>
            <a:fillRect/>
          </a:stretch>
        </p:blipFill>
        <p:spPr>
          <a:xfrm>
            <a:off x="0" y="1786"/>
            <a:ext cx="12188825" cy="6856214"/>
          </a:xfrm>
          <a:prstGeom prst="rect">
            <a:avLst/>
          </a:prstGeom>
        </p:spPr>
      </p:pic>
      <p:pic>
        <p:nvPicPr>
          <p:cNvPr id="8" name="Picture 7" descr="A screenshot of a video game&#10;&#10;Description automatically generated with medium confidence">
            <a:extLst>
              <a:ext uri="{FF2B5EF4-FFF2-40B4-BE49-F238E27FC236}">
                <a16:creationId xmlns:a16="http://schemas.microsoft.com/office/drawing/2014/main" id="{4CC690BF-3497-8D14-635A-72925216C2D3}"/>
              </a:ext>
            </a:extLst>
          </p:cNvPr>
          <p:cNvPicPr>
            <a:picLocks noChangeAspect="1"/>
          </p:cNvPicPr>
          <p:nvPr userDrawn="1"/>
        </p:nvPicPr>
        <p:blipFill rotWithShape="1">
          <a:blip r:embed="rId3"/>
          <a:srcRect l="23743"/>
          <a:stretch/>
        </p:blipFill>
        <p:spPr>
          <a:xfrm>
            <a:off x="6987489" y="2117"/>
            <a:ext cx="5205094" cy="3839480"/>
          </a:xfrm>
          <a:prstGeom prst="rect">
            <a:avLst/>
          </a:prstGeom>
        </p:spPr>
      </p:pic>
      <p:pic>
        <p:nvPicPr>
          <p:cNvPr id="10" name="Picture 9" descr="A screenshot of a video game&#10;&#10;Description automatically generated with medium confidence">
            <a:extLst>
              <a:ext uri="{FF2B5EF4-FFF2-40B4-BE49-F238E27FC236}">
                <a16:creationId xmlns:a16="http://schemas.microsoft.com/office/drawing/2014/main" id="{3602F91B-15D7-FFB5-20A5-A921DE41479F}"/>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331707" y="4873144"/>
            <a:ext cx="1655782" cy="1733173"/>
          </a:xfrm>
          <a:prstGeom prst="rect">
            <a:avLst/>
          </a:prstGeom>
        </p:spPr>
      </p:pic>
      <p:pic>
        <p:nvPicPr>
          <p:cNvPr id="4" name="Graphic 3">
            <a:extLst>
              <a:ext uri="{FF2B5EF4-FFF2-40B4-BE49-F238E27FC236}">
                <a16:creationId xmlns:a16="http://schemas.microsoft.com/office/drawing/2014/main" id="{EFEB6E44-46FC-3E9E-021A-B7FF1C4851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965" y="6249928"/>
            <a:ext cx="2304048" cy="155766"/>
          </a:xfrm>
          <a:prstGeom prst="rect">
            <a:avLst/>
          </a:prstGeom>
        </p:spPr>
      </p:pic>
      <p:sp>
        <p:nvSpPr>
          <p:cNvPr id="5" name="Title 1">
            <a:extLst>
              <a:ext uri="{FF2B5EF4-FFF2-40B4-BE49-F238E27FC236}">
                <a16:creationId xmlns:a16="http://schemas.microsoft.com/office/drawing/2014/main" id="{887067F2-2567-09E3-C060-DCA858679F38}"/>
              </a:ext>
            </a:extLst>
          </p:cNvPr>
          <p:cNvSpPr>
            <a:spLocks noGrp="1"/>
          </p:cNvSpPr>
          <p:nvPr>
            <p:ph type="title" hasCustomPrompt="1"/>
          </p:nvPr>
        </p:nvSpPr>
        <p:spPr>
          <a:xfrm>
            <a:off x="611856" y="1899920"/>
            <a:ext cx="5025357" cy="1229360"/>
          </a:xfrm>
          <a:prstGeom prst="rect">
            <a:avLst/>
          </a:prstGeom>
        </p:spPr>
        <p:txBody>
          <a:bodyPr wrap="square" anchor="b"/>
          <a:lstStyle>
            <a:lvl1pPr algn="l">
              <a:defRPr sz="5500" b="0" cap="none" baseline="0">
                <a:solidFill>
                  <a:schemeClr val="tx2"/>
                </a:solidFill>
              </a:defRPr>
            </a:lvl1pPr>
          </a:lstStyle>
          <a:p>
            <a:r>
              <a:rPr lang="en-US"/>
              <a:t>Segue Title</a:t>
            </a:r>
          </a:p>
        </p:txBody>
      </p:sp>
      <p:sp>
        <p:nvSpPr>
          <p:cNvPr id="6" name="Subtitle">
            <a:extLst>
              <a:ext uri="{FF2B5EF4-FFF2-40B4-BE49-F238E27FC236}">
                <a16:creationId xmlns:a16="http://schemas.microsoft.com/office/drawing/2014/main" id="{5D0BCF3E-2CE2-D8D7-7B48-4F11DDAA7C5D}"/>
              </a:ext>
            </a:extLst>
          </p:cNvPr>
          <p:cNvSpPr>
            <a:spLocks noGrp="1"/>
          </p:cNvSpPr>
          <p:nvPr>
            <p:ph type="subTitle" idx="10" hasCustomPrompt="1"/>
          </p:nvPr>
        </p:nvSpPr>
        <p:spPr>
          <a:xfrm>
            <a:off x="611856" y="3132318"/>
            <a:ext cx="5010327"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13" name="Picture 12" descr="A colorful circle with a tree and butterflies&#10;&#10;Description automatically generated">
            <a:extLst>
              <a:ext uri="{FF2B5EF4-FFF2-40B4-BE49-F238E27FC236}">
                <a16:creationId xmlns:a16="http://schemas.microsoft.com/office/drawing/2014/main" id="{7C97755E-676F-7032-F155-DE00A0A494E8}"/>
              </a:ext>
            </a:extLst>
          </p:cNvPr>
          <p:cNvPicPr>
            <a:picLocks noChangeAspect="1"/>
          </p:cNvPicPr>
          <p:nvPr userDrawn="1"/>
        </p:nvPicPr>
        <p:blipFill>
          <a:blip r:embed="rId7"/>
          <a:stretch>
            <a:fillRect/>
          </a:stretch>
        </p:blipFill>
        <p:spPr>
          <a:xfrm>
            <a:off x="5942452" y="905542"/>
            <a:ext cx="5471326" cy="5266833"/>
          </a:xfrm>
          <a:prstGeom prst="rect">
            <a:avLst/>
          </a:prstGeom>
        </p:spPr>
      </p:pic>
    </p:spTree>
    <p:extLst>
      <p:ext uri="{BB962C8B-B14F-4D97-AF65-F5344CB8AC3E}">
        <p14:creationId xmlns:p14="http://schemas.microsoft.com/office/powerpoint/2010/main" val="129059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MODERN APP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86ACF94-34A9-C415-EE61-A971D8634A66}"/>
              </a:ext>
            </a:extLst>
          </p:cNvPr>
          <p:cNvGrpSpPr/>
          <p:nvPr userDrawn="1"/>
        </p:nvGrpSpPr>
        <p:grpSpPr>
          <a:xfrm>
            <a:off x="608012" y="2184401"/>
            <a:ext cx="10972802" cy="2357041"/>
            <a:chOff x="608012" y="2184401"/>
            <a:chExt cx="10972802" cy="2357041"/>
          </a:xfrm>
        </p:grpSpPr>
        <p:sp>
          <p:nvSpPr>
            <p:cNvPr id="3" name="TextBox 2">
              <a:extLst>
                <a:ext uri="{FF2B5EF4-FFF2-40B4-BE49-F238E27FC236}">
                  <a16:creationId xmlns:a16="http://schemas.microsoft.com/office/drawing/2014/main" id="{C61C3547-330E-3B11-B166-374BC73E03D9}"/>
                </a:ext>
              </a:extLst>
            </p:cNvPr>
            <p:cNvSpPr txBox="1"/>
            <p:nvPr userDrawn="1"/>
          </p:nvSpPr>
          <p:spPr>
            <a:xfrm>
              <a:off x="608012" y="2184401"/>
              <a:ext cx="10972802" cy="1244599"/>
            </a:xfrm>
            <a:prstGeom prst="rect">
              <a:avLst/>
            </a:prstGeom>
            <a:noFill/>
          </p:spPr>
          <p:txBody>
            <a:bodyPr wrap="square" lIns="0" tIns="0" rIns="0" bIns="0" rtlCol="0" anchor="b">
              <a:noAutofit/>
            </a:bodyPr>
            <a:lstStyle/>
            <a:p>
              <a:pPr algn="ctr">
                <a:lnSpc>
                  <a:spcPct val="80000"/>
                </a:lnSpc>
                <a:spcAft>
                  <a:spcPts val="600"/>
                </a:spcAft>
              </a:pPr>
              <a:r>
                <a:rPr lang="en-US" sz="9600" kern="1200" cap="none" spc="0" baseline="0">
                  <a:solidFill>
                    <a:schemeClr val="tx2"/>
                  </a:solidFill>
                  <a:latin typeface="Metropolis Semi Bold" panose="00000700000000000000" pitchFamily="2" charset="0"/>
                  <a:ea typeface="+mn-ea"/>
                  <a:cs typeface="+mn-cs"/>
                </a:rPr>
                <a:t>Modern Apps</a:t>
              </a:r>
            </a:p>
          </p:txBody>
        </p:sp>
        <p:grpSp>
          <p:nvGrpSpPr>
            <p:cNvPr id="4" name="Group 3">
              <a:extLst>
                <a:ext uri="{FF2B5EF4-FFF2-40B4-BE49-F238E27FC236}">
                  <a16:creationId xmlns:a16="http://schemas.microsoft.com/office/drawing/2014/main" id="{90897554-9637-509E-7425-EA527698A43A}"/>
                </a:ext>
              </a:extLst>
            </p:cNvPr>
            <p:cNvGrpSpPr/>
            <p:nvPr userDrawn="1"/>
          </p:nvGrpSpPr>
          <p:grpSpPr>
            <a:xfrm>
              <a:off x="2478768" y="3644901"/>
              <a:ext cx="7231290" cy="896541"/>
              <a:chOff x="2447335" y="4018280"/>
              <a:chExt cx="7231290" cy="896541"/>
            </a:xfrm>
          </p:grpSpPr>
          <p:sp>
            <p:nvSpPr>
              <p:cNvPr id="12" name="Parallelogram 11">
                <a:extLst>
                  <a:ext uri="{FF2B5EF4-FFF2-40B4-BE49-F238E27FC236}">
                    <a16:creationId xmlns:a16="http://schemas.microsoft.com/office/drawing/2014/main" id="{92055313-63C0-C959-3BE1-EA06ED16F4BC}"/>
                  </a:ext>
                </a:extLst>
              </p:cNvPr>
              <p:cNvSpPr/>
              <p:nvPr userDrawn="1"/>
            </p:nvSpPr>
            <p:spPr>
              <a:xfrm>
                <a:off x="2447335" y="4018280"/>
                <a:ext cx="7231290" cy="896541"/>
              </a:xfrm>
              <a:prstGeom prst="parallelogram">
                <a:avLst>
                  <a:gd name="adj" fmla="val 99836"/>
                </a:avLst>
              </a:prstGeom>
              <a:gradFill>
                <a:gsLst>
                  <a:gs pos="7000">
                    <a:srgbClr val="EEB83E"/>
                  </a:gs>
                  <a:gs pos="87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 name="TextBox 12">
                <a:extLst>
                  <a:ext uri="{FF2B5EF4-FFF2-40B4-BE49-F238E27FC236}">
                    <a16:creationId xmlns:a16="http://schemas.microsoft.com/office/drawing/2014/main" id="{9455F587-1B80-9CFE-678D-31FBEF3FB018}"/>
                  </a:ext>
                </a:extLst>
              </p:cNvPr>
              <p:cNvSpPr txBox="1"/>
              <p:nvPr userDrawn="1"/>
            </p:nvSpPr>
            <p:spPr>
              <a:xfrm>
                <a:off x="3593306" y="4112607"/>
                <a:ext cx="4939348" cy="707886"/>
              </a:xfrm>
              <a:prstGeom prst="rect">
                <a:avLst/>
              </a:prstGeom>
              <a:noFill/>
            </p:spPr>
            <p:txBody>
              <a:bodyPr wrap="square">
                <a:spAutoFit/>
              </a:bodyPr>
              <a:lstStyle/>
              <a:p>
                <a:pPr marL="0" algn="ctr" defTabSz="914400" rtl="0" eaLnBrk="1" latinLnBrk="0" hangingPunct="1"/>
                <a:r>
                  <a:rPr lang="en-US" sz="4000" kern="1200" spc="0">
                    <a:solidFill>
                      <a:schemeClr val="bg1"/>
                    </a:solidFill>
                    <a:latin typeface="+mj-lt"/>
                    <a:ea typeface="+mn-ea"/>
                    <a:cs typeface="+mn-cs"/>
                  </a:rPr>
                  <a:t>Faces + Lenses</a:t>
                </a:r>
              </a:p>
            </p:txBody>
          </p:sp>
        </p:grpSp>
      </p:grpSp>
      <p:sp>
        <p:nvSpPr>
          <p:cNvPr id="15" name="Rectangle 14">
            <a:extLst>
              <a:ext uri="{FF2B5EF4-FFF2-40B4-BE49-F238E27FC236}">
                <a16:creationId xmlns:a16="http://schemas.microsoft.com/office/drawing/2014/main" id="{1117C479-33AA-A5FE-5121-8E204D7F6F33}"/>
              </a:ext>
            </a:extLst>
          </p:cNvPr>
          <p:cNvSpPr/>
          <p:nvPr userDrawn="1"/>
        </p:nvSpPr>
        <p:spPr>
          <a:xfrm>
            <a:off x="0" y="-622300"/>
            <a:ext cx="12188825" cy="508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NOT A SLIDE TYPE | FOR REFERENCE ONLY</a:t>
            </a:r>
          </a:p>
        </p:txBody>
      </p:sp>
    </p:spTree>
    <p:extLst>
      <p:ext uri="{BB962C8B-B14F-4D97-AF65-F5344CB8AC3E}">
        <p14:creationId xmlns:p14="http://schemas.microsoft.com/office/powerpoint/2010/main" val="270448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p:cSld name="LOGO | Modern Apps (Raya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94F5022-40EE-A542-DA41-81F06FB612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8350" cy="6858000"/>
          </a:xfrm>
          <a:prstGeom prst="rect">
            <a:avLst/>
          </a:prstGeom>
        </p:spPr>
      </p:pic>
      <p:pic>
        <p:nvPicPr>
          <p:cNvPr id="10" name="Picture 9" descr="A person wearing sunglasses and a scarf&#10;&#10;Description automatically generated">
            <a:extLst>
              <a:ext uri="{FF2B5EF4-FFF2-40B4-BE49-F238E27FC236}">
                <a16:creationId xmlns:a16="http://schemas.microsoft.com/office/drawing/2014/main" id="{DC24E6B1-DA3E-CC1F-8211-456D16CAAAD5}"/>
              </a:ext>
            </a:extLst>
          </p:cNvPr>
          <p:cNvPicPr>
            <a:picLocks noChangeAspect="1"/>
          </p:cNvPicPr>
          <p:nvPr userDrawn="1"/>
        </p:nvPicPr>
        <p:blipFill rotWithShape="1">
          <a:blip r:embed="rId4"/>
          <a:srcRect l="21570" t="21328" r="-7110" b="39763"/>
          <a:stretch/>
        </p:blipFill>
        <p:spPr>
          <a:xfrm>
            <a:off x="-9526" y="-1"/>
            <a:ext cx="12207875" cy="6858001"/>
          </a:xfrm>
          <a:prstGeom prst="rect">
            <a:avLst/>
          </a:prstGeom>
        </p:spPr>
      </p:pic>
      <p:sp>
        <p:nvSpPr>
          <p:cNvPr id="5" name="Rectangle 4">
            <a:extLst>
              <a:ext uri="{FF2B5EF4-FFF2-40B4-BE49-F238E27FC236}">
                <a16:creationId xmlns:a16="http://schemas.microsoft.com/office/drawing/2014/main" id="{5E4FE9EE-1A94-7106-CA3A-E2098FE5C740}"/>
              </a:ext>
            </a:extLst>
          </p:cNvPr>
          <p:cNvSpPr/>
          <p:nvPr userDrawn="1"/>
        </p:nvSpPr>
        <p:spPr>
          <a:xfrm>
            <a:off x="0" y="1"/>
            <a:ext cx="12188825" cy="2146434"/>
          </a:xfrm>
          <a:prstGeom prst="rect">
            <a:avLst/>
          </a:prstGeom>
          <a:gradFill>
            <a:gsLst>
              <a:gs pos="39325">
                <a:srgbClr val="001559">
                  <a:alpha val="62000"/>
                </a:srgbClr>
              </a:gs>
              <a:gs pos="7000">
                <a:srgbClr val="001559"/>
              </a:gs>
              <a:gs pos="82000">
                <a:srgbClr val="001559">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7" name="Graphic 6">
            <a:extLst>
              <a:ext uri="{FF2B5EF4-FFF2-40B4-BE49-F238E27FC236}">
                <a16:creationId xmlns:a16="http://schemas.microsoft.com/office/drawing/2014/main" id="{39D8BA2E-A45D-9F0B-4C96-DC81963E357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712183" y="995623"/>
            <a:ext cx="8764459" cy="598700"/>
          </a:xfrm>
          <a:prstGeom prst="rect">
            <a:avLst/>
          </a:prstGeom>
        </p:spPr>
      </p:pic>
    </p:spTree>
    <p:extLst>
      <p:ext uri="{BB962C8B-B14F-4D97-AF65-F5344CB8AC3E}">
        <p14:creationId xmlns:p14="http://schemas.microsoft.com/office/powerpoint/2010/main" val="53136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INGLE SPEAKER | Modern Apps (Rayan)">
    <p:spTree>
      <p:nvGrpSpPr>
        <p:cNvPr id="1" name=""/>
        <p:cNvGrpSpPr/>
        <p:nvPr/>
      </p:nvGrpSpPr>
      <p:grpSpPr>
        <a:xfrm>
          <a:off x="0" y="0"/>
          <a:ext cx="0" cy="0"/>
          <a:chOff x="0" y="0"/>
          <a:chExt cx="0" cy="0"/>
        </a:xfrm>
      </p:grpSpPr>
      <p:sp>
        <p:nvSpPr>
          <p:cNvPr id="23" name="Graphic 5">
            <a:extLst>
              <a:ext uri="{FF2B5EF4-FFF2-40B4-BE49-F238E27FC236}">
                <a16:creationId xmlns:a16="http://schemas.microsoft.com/office/drawing/2014/main" id="{0C8A69E8-95D6-4D5A-BE33-C842ADBE9DFC}"/>
              </a:ext>
            </a:extLst>
          </p:cNvPr>
          <p:cNvSpPr/>
          <p:nvPr/>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sp>
        <p:nvSpPr>
          <p:cNvPr id="4" name="Text Placeholder 3">
            <a:extLst>
              <a:ext uri="{FF2B5EF4-FFF2-40B4-BE49-F238E27FC236}">
                <a16:creationId xmlns:a16="http://schemas.microsoft.com/office/drawing/2014/main" id="{A4F67758-65B1-4A40-9F50-C5B389778CBD}"/>
              </a:ext>
            </a:extLst>
          </p:cNvPr>
          <p:cNvSpPr>
            <a:spLocks noGrp="1"/>
          </p:cNvSpPr>
          <p:nvPr>
            <p:ph type="body" sz="quarter" idx="15" hasCustomPrompt="1"/>
          </p:nvPr>
        </p:nvSpPr>
        <p:spPr>
          <a:xfrm>
            <a:off x="859996" y="5101144"/>
            <a:ext cx="1666875" cy="201613"/>
          </a:xfrm>
        </p:spPr>
        <p:txBody>
          <a:bodyPr vert="horz" lIns="0" tIns="0" rIns="0" bIns="0" rtlCol="0">
            <a:noAutofit/>
          </a:bodyPr>
          <a:lstStyle>
            <a:lvl1pPr>
              <a:defRPr lang="en-US" sz="1600" dirty="0"/>
            </a:lvl1pPr>
          </a:lstStyle>
          <a:p>
            <a:pPr lvl="0" algn="l"/>
            <a:r>
              <a:rPr lang="en-US"/>
              <a:t>@twitter</a:t>
            </a:r>
          </a:p>
        </p:txBody>
      </p:sp>
      <p:sp>
        <p:nvSpPr>
          <p:cNvPr id="11" name="Graphic 5">
            <a:extLst>
              <a:ext uri="{FF2B5EF4-FFF2-40B4-BE49-F238E27FC236}">
                <a16:creationId xmlns:a16="http://schemas.microsoft.com/office/drawing/2014/main" id="{0B351095-3834-7097-0C71-049E7E1E03B4}"/>
              </a:ext>
            </a:extLst>
          </p:cNvPr>
          <p:cNvSpPr/>
          <p:nvPr userDrawn="1"/>
        </p:nvSpPr>
        <p:spPr>
          <a:xfrm>
            <a:off x="595543" y="5126946"/>
            <a:ext cx="228600" cy="185775"/>
          </a:xfrm>
          <a:custGeom>
            <a:avLst/>
            <a:gdLst>
              <a:gd name="connsiteX0" fmla="*/ 228600 w 228600"/>
              <a:gd name="connsiteY0" fmla="*/ 21993 h 185775"/>
              <a:gd name="connsiteX1" fmla="*/ 201663 w 228600"/>
              <a:gd name="connsiteY1" fmla="*/ 29375 h 185775"/>
              <a:gd name="connsiteX2" fmla="*/ 222285 w 228600"/>
              <a:gd name="connsiteY2" fmla="*/ 3429 h 185775"/>
              <a:gd name="connsiteX3" fmla="*/ 192500 w 228600"/>
              <a:gd name="connsiteY3" fmla="*/ 14811 h 185775"/>
              <a:gd name="connsiteX4" fmla="*/ 158267 w 228600"/>
              <a:gd name="connsiteY4" fmla="*/ 0 h 185775"/>
              <a:gd name="connsiteX5" fmla="*/ 112576 w 228600"/>
              <a:gd name="connsiteY5" fmla="*/ 57579 h 185775"/>
              <a:gd name="connsiteX6" fmla="*/ 15916 w 228600"/>
              <a:gd name="connsiteY6" fmla="*/ 8582 h 185775"/>
              <a:gd name="connsiteX7" fmla="*/ 30423 w 228600"/>
              <a:gd name="connsiteY7" fmla="*/ 71199 h 185775"/>
              <a:gd name="connsiteX8" fmla="*/ 9192 w 228600"/>
              <a:gd name="connsiteY8" fmla="*/ 65332 h 185775"/>
              <a:gd name="connsiteX9" fmla="*/ 46806 w 228600"/>
              <a:gd name="connsiteY9" fmla="*/ 111909 h 185775"/>
              <a:gd name="connsiteX10" fmla="*/ 25622 w 228600"/>
              <a:gd name="connsiteY10" fmla="*/ 112709 h 185775"/>
              <a:gd name="connsiteX11" fmla="*/ 69437 w 228600"/>
              <a:gd name="connsiteY11" fmla="*/ 145275 h 185775"/>
              <a:gd name="connsiteX12" fmla="*/ 0 w 228600"/>
              <a:gd name="connsiteY12" fmla="*/ 164706 h 185775"/>
              <a:gd name="connsiteX13" fmla="*/ 71895 w 228600"/>
              <a:gd name="connsiteY13" fmla="*/ 185776 h 185775"/>
              <a:gd name="connsiteX14" fmla="*/ 205197 w 228600"/>
              <a:gd name="connsiteY14" fmla="*/ 46272 h 185775"/>
              <a:gd name="connsiteX15" fmla="*/ 228600 w 228600"/>
              <a:gd name="connsiteY15" fmla="*/ 21993 h 1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185775">
                <a:moveTo>
                  <a:pt x="228600" y="21993"/>
                </a:moveTo>
                <a:cubicBezTo>
                  <a:pt x="220189" y="25727"/>
                  <a:pt x="211150" y="28242"/>
                  <a:pt x="201663" y="29375"/>
                </a:cubicBezTo>
                <a:cubicBezTo>
                  <a:pt x="211350" y="23574"/>
                  <a:pt x="218789" y="14383"/>
                  <a:pt x="222285" y="3429"/>
                </a:cubicBezTo>
                <a:cubicBezTo>
                  <a:pt x="213227" y="8801"/>
                  <a:pt x="203187" y="12706"/>
                  <a:pt x="192500" y="14811"/>
                </a:cubicBezTo>
                <a:cubicBezTo>
                  <a:pt x="183956" y="5696"/>
                  <a:pt x="171755" y="0"/>
                  <a:pt x="158267" y="0"/>
                </a:cubicBezTo>
                <a:cubicBezTo>
                  <a:pt x="127987" y="0"/>
                  <a:pt x="105737" y="28251"/>
                  <a:pt x="112576" y="57579"/>
                </a:cubicBezTo>
                <a:cubicBezTo>
                  <a:pt x="73609" y="55626"/>
                  <a:pt x="39053" y="36957"/>
                  <a:pt x="15916" y="8582"/>
                </a:cubicBezTo>
                <a:cubicBezTo>
                  <a:pt x="3629" y="29661"/>
                  <a:pt x="9544" y="57236"/>
                  <a:pt x="30423" y="71199"/>
                </a:cubicBezTo>
                <a:cubicBezTo>
                  <a:pt x="22746" y="70952"/>
                  <a:pt x="15507" y="68847"/>
                  <a:pt x="9192" y="65332"/>
                </a:cubicBezTo>
                <a:cubicBezTo>
                  <a:pt x="8677" y="87059"/>
                  <a:pt x="24251" y="107385"/>
                  <a:pt x="46806" y="111909"/>
                </a:cubicBezTo>
                <a:cubicBezTo>
                  <a:pt x="40205" y="113700"/>
                  <a:pt x="32976" y="114119"/>
                  <a:pt x="25622" y="112709"/>
                </a:cubicBezTo>
                <a:cubicBezTo>
                  <a:pt x="31585" y="131340"/>
                  <a:pt x="48901" y="144894"/>
                  <a:pt x="69437" y="145275"/>
                </a:cubicBezTo>
                <a:cubicBezTo>
                  <a:pt x="49720" y="160734"/>
                  <a:pt x="24879" y="167640"/>
                  <a:pt x="0" y="164706"/>
                </a:cubicBezTo>
                <a:cubicBezTo>
                  <a:pt x="20755" y="178013"/>
                  <a:pt x="45415" y="185776"/>
                  <a:pt x="71895" y="185776"/>
                </a:cubicBezTo>
                <a:cubicBezTo>
                  <a:pt x="158972" y="185776"/>
                  <a:pt x="208169" y="112233"/>
                  <a:pt x="205197" y="46272"/>
                </a:cubicBezTo>
                <a:cubicBezTo>
                  <a:pt x="214360" y="39653"/>
                  <a:pt x="222314" y="31394"/>
                  <a:pt x="228600" y="21993"/>
                </a:cubicBezTo>
                <a:close/>
              </a:path>
            </a:pathLst>
          </a:custGeom>
          <a:solidFill>
            <a:schemeClr val="tx2"/>
          </a:solidFill>
          <a:ln w="9525" cap="flat">
            <a:noFill/>
            <a:prstDash val="solid"/>
            <a:miter/>
          </a:ln>
        </p:spPr>
        <p:txBody>
          <a:bodyPr rtlCol="0" anchor="ctr"/>
          <a:lstStyle/>
          <a:p>
            <a:endParaRPr lang="en-US"/>
          </a:p>
        </p:txBody>
      </p:sp>
      <p:pic>
        <p:nvPicPr>
          <p:cNvPr id="8" name="Graphic 7">
            <a:extLst>
              <a:ext uri="{FF2B5EF4-FFF2-40B4-BE49-F238E27FC236}">
                <a16:creationId xmlns:a16="http://schemas.microsoft.com/office/drawing/2014/main" id="{068036F0-C1F5-D370-71E2-04F9ECFB04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9965" y="457200"/>
            <a:ext cx="3218448" cy="217584"/>
          </a:xfrm>
          <a:prstGeom prst="rect">
            <a:avLst/>
          </a:prstGeom>
        </p:spPr>
      </p:pic>
      <p:sp>
        <p:nvSpPr>
          <p:cNvPr id="3" name="Title click to edit">
            <a:extLst>
              <a:ext uri="{FF2B5EF4-FFF2-40B4-BE49-F238E27FC236}">
                <a16:creationId xmlns:a16="http://schemas.microsoft.com/office/drawing/2014/main" id="{7D3DE5FC-1BF9-80D4-D9C4-4A998CCB61C3}"/>
              </a:ext>
            </a:extLst>
          </p:cNvPr>
          <p:cNvSpPr>
            <a:spLocks noGrp="1"/>
          </p:cNvSpPr>
          <p:nvPr>
            <p:ph type="title" hasCustomPrompt="1"/>
          </p:nvPr>
        </p:nvSpPr>
        <p:spPr>
          <a:xfrm>
            <a:off x="616953" y="2359202"/>
            <a:ext cx="5102866" cy="1234440"/>
          </a:xfrm>
          <a:prstGeom prst="rect">
            <a:avLst/>
          </a:prstGeo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Single Speaker</a:t>
            </a:r>
            <a:br>
              <a:rPr lang="en-US"/>
            </a:br>
            <a:r>
              <a:rPr lang="en-US"/>
              <a:t>Title Slide</a:t>
            </a:r>
          </a:p>
        </p:txBody>
      </p:sp>
      <p:sp>
        <p:nvSpPr>
          <p:cNvPr id="5" name="Click to edit Speaker Name ">
            <a:extLst>
              <a:ext uri="{FF2B5EF4-FFF2-40B4-BE49-F238E27FC236}">
                <a16:creationId xmlns:a16="http://schemas.microsoft.com/office/drawing/2014/main" id="{B36D736B-832C-7B70-E804-60A43F70AA5C}"/>
              </a:ext>
            </a:extLst>
          </p:cNvPr>
          <p:cNvSpPr>
            <a:spLocks noGrp="1"/>
          </p:cNvSpPr>
          <p:nvPr>
            <p:ph type="body" sz="quarter" idx="11" hasCustomPrompt="1"/>
          </p:nvPr>
        </p:nvSpPr>
        <p:spPr>
          <a:xfrm>
            <a:off x="616953" y="3601353"/>
            <a:ext cx="437773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6" name="Click to edit role">
            <a:extLst>
              <a:ext uri="{FF2B5EF4-FFF2-40B4-BE49-F238E27FC236}">
                <a16:creationId xmlns:a16="http://schemas.microsoft.com/office/drawing/2014/main" id="{952CE421-FB3C-330C-0BED-BE24872830DC}"/>
              </a:ext>
            </a:extLst>
          </p:cNvPr>
          <p:cNvSpPr>
            <a:spLocks noGrp="1"/>
          </p:cNvSpPr>
          <p:nvPr>
            <p:ph type="body" sz="quarter" idx="12" hasCustomPrompt="1"/>
          </p:nvPr>
        </p:nvSpPr>
        <p:spPr>
          <a:xfrm>
            <a:off x="616953" y="3990894"/>
            <a:ext cx="4377739" cy="530915"/>
          </a:xfrm>
        </p:spPr>
        <p:txBody>
          <a:bodyPr wrap="square">
            <a:spAutoFit/>
          </a:bodyPr>
          <a:lstStyle>
            <a:lvl1pPr algn="l">
              <a:spcBef>
                <a:spcPts val="0"/>
              </a:spcBef>
              <a:spcAft>
                <a:spcPts val="300"/>
              </a:spcAft>
              <a:buNone/>
              <a:defRPr kumimoji="0" lang="en-US" sz="16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10" name="Picture 9" descr="A person wearing sunglasses and a scarf&#10;&#10;Description automatically generated">
            <a:extLst>
              <a:ext uri="{FF2B5EF4-FFF2-40B4-BE49-F238E27FC236}">
                <a16:creationId xmlns:a16="http://schemas.microsoft.com/office/drawing/2014/main" id="{32723DA2-E4F1-94C9-A02F-A1F2F570AB16}"/>
              </a:ext>
            </a:extLst>
          </p:cNvPr>
          <p:cNvPicPr>
            <a:picLocks noChangeAspect="1"/>
          </p:cNvPicPr>
          <p:nvPr userDrawn="1"/>
        </p:nvPicPr>
        <p:blipFill rotWithShape="1">
          <a:blip r:embed="rId4"/>
          <a:srcRect l="4178" t="18959" r="34476" b="32470"/>
          <a:stretch/>
        </p:blipFill>
        <p:spPr>
          <a:xfrm>
            <a:off x="5180013" y="4622"/>
            <a:ext cx="7008812" cy="6853377"/>
          </a:xfrm>
          <a:prstGeom prst="rect">
            <a:avLst/>
          </a:prstGeom>
        </p:spPr>
      </p:pic>
    </p:spTree>
    <p:extLst>
      <p:ext uri="{BB962C8B-B14F-4D97-AF65-F5344CB8AC3E}">
        <p14:creationId xmlns:p14="http://schemas.microsoft.com/office/powerpoint/2010/main" val="48060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MULTI SPEAKER | Modern Apps (Rayan)">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04A7A4E-C2B6-11EF-7B45-5A760DFACD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9965" y="457200"/>
            <a:ext cx="3218448" cy="217584"/>
          </a:xfrm>
          <a:prstGeom prst="rect">
            <a:avLst/>
          </a:prstGeom>
        </p:spPr>
      </p:pic>
      <p:sp>
        <p:nvSpPr>
          <p:cNvPr id="4" name="Title click to edit">
            <a:extLst>
              <a:ext uri="{FF2B5EF4-FFF2-40B4-BE49-F238E27FC236}">
                <a16:creationId xmlns:a16="http://schemas.microsoft.com/office/drawing/2014/main" id="{8C2666BB-89FA-F724-207D-AFCD49706F8E}"/>
              </a:ext>
            </a:extLst>
          </p:cNvPr>
          <p:cNvSpPr>
            <a:spLocks noGrp="1"/>
          </p:cNvSpPr>
          <p:nvPr>
            <p:ph type="title" hasCustomPrompt="1"/>
          </p:nvPr>
        </p:nvSpPr>
        <p:spPr>
          <a:xfrm>
            <a:off x="621966" y="2028825"/>
            <a:ext cx="5102866" cy="1234440"/>
          </a:xfrm>
          <a:prstGeom prst="rect">
            <a:avLst/>
          </a:prstGeom>
        </p:spPr>
        <p:txBody>
          <a:bodyPr wrap="square" anchor="b"/>
          <a:lstStyle>
            <a:lvl1pPr algn="l">
              <a:defRPr kumimoji="0" lang="en-US" sz="4400" b="0" i="0" u="none" strike="noStrike" kern="1200" cap="none" spc="0" normalizeH="0" baseline="0" dirty="0">
                <a:ln>
                  <a:noFill/>
                </a:ln>
                <a:solidFill>
                  <a:schemeClr val="tx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Multiple Speaker</a:t>
            </a:r>
            <a:br>
              <a:rPr lang="en-US"/>
            </a:br>
            <a:r>
              <a:rPr lang="en-US"/>
              <a:t>Title Slide</a:t>
            </a:r>
          </a:p>
        </p:txBody>
      </p:sp>
      <p:sp>
        <p:nvSpPr>
          <p:cNvPr id="6" name="Click to edit Speaker Name ">
            <a:extLst>
              <a:ext uri="{FF2B5EF4-FFF2-40B4-BE49-F238E27FC236}">
                <a16:creationId xmlns:a16="http://schemas.microsoft.com/office/drawing/2014/main" id="{8572B9B4-ED57-3D6A-D0FB-A6D357E734B5}"/>
              </a:ext>
            </a:extLst>
          </p:cNvPr>
          <p:cNvSpPr>
            <a:spLocks noGrp="1"/>
          </p:cNvSpPr>
          <p:nvPr>
            <p:ph type="body" sz="quarter" idx="11" hasCustomPrompt="1"/>
          </p:nvPr>
        </p:nvSpPr>
        <p:spPr>
          <a:xfrm>
            <a:off x="621966" y="3268204"/>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9" name="Click to edit role">
            <a:extLst>
              <a:ext uri="{FF2B5EF4-FFF2-40B4-BE49-F238E27FC236}">
                <a16:creationId xmlns:a16="http://schemas.microsoft.com/office/drawing/2014/main" id="{09118CEC-A9E5-47F1-3A4B-ADFB3BB1B0D1}"/>
              </a:ext>
            </a:extLst>
          </p:cNvPr>
          <p:cNvSpPr>
            <a:spLocks noGrp="1"/>
          </p:cNvSpPr>
          <p:nvPr>
            <p:ph type="body" sz="quarter" idx="12" hasCustomPrompt="1"/>
          </p:nvPr>
        </p:nvSpPr>
        <p:spPr>
          <a:xfrm>
            <a:off x="621966" y="3695846"/>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10" name="Click to edit Speaker Name ">
            <a:extLst>
              <a:ext uri="{FF2B5EF4-FFF2-40B4-BE49-F238E27FC236}">
                <a16:creationId xmlns:a16="http://schemas.microsoft.com/office/drawing/2014/main" id="{6E0A2268-FC2E-A2CF-0486-9B721D36FD82}"/>
              </a:ext>
            </a:extLst>
          </p:cNvPr>
          <p:cNvSpPr>
            <a:spLocks noGrp="1"/>
          </p:cNvSpPr>
          <p:nvPr>
            <p:ph type="body" sz="quarter" idx="13" hasCustomPrompt="1"/>
          </p:nvPr>
        </p:nvSpPr>
        <p:spPr>
          <a:xfrm>
            <a:off x="621966" y="4116795"/>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1" name="Click to edit role">
            <a:extLst>
              <a:ext uri="{FF2B5EF4-FFF2-40B4-BE49-F238E27FC236}">
                <a16:creationId xmlns:a16="http://schemas.microsoft.com/office/drawing/2014/main" id="{F75CB01D-465D-30B9-7CD9-CAE5DB53C89F}"/>
              </a:ext>
            </a:extLst>
          </p:cNvPr>
          <p:cNvSpPr>
            <a:spLocks noGrp="1"/>
          </p:cNvSpPr>
          <p:nvPr>
            <p:ph type="body" sz="quarter" idx="14" hasCustomPrompt="1"/>
          </p:nvPr>
        </p:nvSpPr>
        <p:spPr>
          <a:xfrm>
            <a:off x="621966" y="4544437"/>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sp>
        <p:nvSpPr>
          <p:cNvPr id="12" name="Click to edit Speaker Name ">
            <a:extLst>
              <a:ext uri="{FF2B5EF4-FFF2-40B4-BE49-F238E27FC236}">
                <a16:creationId xmlns:a16="http://schemas.microsoft.com/office/drawing/2014/main" id="{5BCFB3D2-0871-8FE6-1EEB-906944553961}"/>
              </a:ext>
            </a:extLst>
          </p:cNvPr>
          <p:cNvSpPr>
            <a:spLocks noGrp="1"/>
          </p:cNvSpPr>
          <p:nvPr>
            <p:ph type="body" sz="quarter" idx="15" hasCustomPrompt="1"/>
          </p:nvPr>
        </p:nvSpPr>
        <p:spPr>
          <a:xfrm>
            <a:off x="621966" y="4978086"/>
            <a:ext cx="4232609"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kumimoji="0" lang="en-US" sz="1600" b="0" i="0" u="none" strike="noStrike" kern="1200" cap="none" spc="0" normalizeH="0" baseline="0" dirty="0">
                <a:ln>
                  <a:noFill/>
                </a:ln>
                <a:solidFill>
                  <a:schemeClr val="tx2"/>
                </a:solidFill>
                <a:effectLst/>
                <a:uLnTx/>
                <a:uFillTx/>
                <a:latin typeface="Metropolis Semi Bold" panose="00000700000000000000" pitchFamily="2" charset="0"/>
                <a:ea typeface="+mn-ea"/>
                <a:cs typeface="+mn-cs"/>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3" name="Click to edit role">
            <a:extLst>
              <a:ext uri="{FF2B5EF4-FFF2-40B4-BE49-F238E27FC236}">
                <a16:creationId xmlns:a16="http://schemas.microsoft.com/office/drawing/2014/main" id="{375600DD-1BB1-5982-7D89-86F9A35B9087}"/>
              </a:ext>
            </a:extLst>
          </p:cNvPr>
          <p:cNvSpPr>
            <a:spLocks noGrp="1"/>
          </p:cNvSpPr>
          <p:nvPr>
            <p:ph type="body" sz="quarter" idx="16" hasCustomPrompt="1"/>
          </p:nvPr>
        </p:nvSpPr>
        <p:spPr>
          <a:xfrm>
            <a:off x="621966" y="5405728"/>
            <a:ext cx="4232609" cy="407804"/>
          </a:xfrm>
        </p:spPr>
        <p:txBody>
          <a:bodyPr wrap="square">
            <a:spAutoFit/>
          </a:bodyPr>
          <a:lstStyle>
            <a:lvl1pPr algn="l">
              <a:spcBef>
                <a:spcPts val="0"/>
              </a:spcBef>
              <a:spcAft>
                <a:spcPts val="300"/>
              </a:spcAft>
              <a:buNone/>
              <a:defRPr kumimoji="0" lang="en-US" sz="1200" b="0" i="0" u="none" strike="noStrike" kern="1200" cap="none" spc="0" normalizeH="0" baseline="0" dirty="0">
                <a:ln>
                  <a:noFill/>
                </a:ln>
                <a:solidFill>
                  <a:schemeClr val="tx2"/>
                </a:solidFill>
                <a:effectLst/>
                <a:uLnTx/>
                <a:uFillTx/>
                <a:latin typeface="+mn-lt"/>
                <a:ea typeface="+mn-ea"/>
                <a:cs typeface="+mn-cs"/>
              </a:defRPr>
            </a:lvl1pPr>
          </a:lstStyle>
          <a:p>
            <a:pPr lvl="0"/>
            <a:r>
              <a:rPr lang="en-US"/>
              <a:t>Speaker Title, No Acronyms</a:t>
            </a:r>
          </a:p>
          <a:p>
            <a:pPr lvl="0"/>
            <a:r>
              <a:rPr lang="en-US"/>
              <a:t>Division or Team Name</a:t>
            </a:r>
          </a:p>
        </p:txBody>
      </p:sp>
      <p:pic>
        <p:nvPicPr>
          <p:cNvPr id="2" name="Picture 1" descr="A person wearing sunglasses and a scarf&#10;&#10;Description automatically generated">
            <a:extLst>
              <a:ext uri="{FF2B5EF4-FFF2-40B4-BE49-F238E27FC236}">
                <a16:creationId xmlns:a16="http://schemas.microsoft.com/office/drawing/2014/main" id="{0F2D25BE-00B1-551A-54EA-9ADAE616987F}"/>
              </a:ext>
            </a:extLst>
          </p:cNvPr>
          <p:cNvPicPr>
            <a:picLocks noChangeAspect="1"/>
          </p:cNvPicPr>
          <p:nvPr userDrawn="1"/>
        </p:nvPicPr>
        <p:blipFill rotWithShape="1">
          <a:blip r:embed="rId4"/>
          <a:srcRect l="4178" t="18959" r="34476" b="32470"/>
          <a:stretch/>
        </p:blipFill>
        <p:spPr>
          <a:xfrm>
            <a:off x="5180013" y="4622"/>
            <a:ext cx="7008812" cy="6853377"/>
          </a:xfrm>
          <a:prstGeom prst="rect">
            <a:avLst/>
          </a:prstGeom>
        </p:spPr>
      </p:pic>
    </p:spTree>
    <p:extLst>
      <p:ext uri="{BB962C8B-B14F-4D97-AF65-F5344CB8AC3E}">
        <p14:creationId xmlns:p14="http://schemas.microsoft.com/office/powerpoint/2010/main" val="91619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userDrawn="1">
  <p:cSld name="SECTION | Modern Apps">
    <p:spTree>
      <p:nvGrpSpPr>
        <p:cNvPr id="1" name=""/>
        <p:cNvGrpSpPr/>
        <p:nvPr/>
      </p:nvGrpSpPr>
      <p:grpSpPr>
        <a:xfrm>
          <a:off x="0" y="0"/>
          <a:ext cx="0" cy="0"/>
          <a:chOff x="0" y="0"/>
          <a:chExt cx="0" cy="0"/>
        </a:xfrm>
      </p:grpSpPr>
      <p:pic>
        <p:nvPicPr>
          <p:cNvPr id="10" name="Picture 9" descr="A picture containing electric blue, sky, blue, azure&#10;&#10;Description automatically generated">
            <a:extLst>
              <a:ext uri="{FF2B5EF4-FFF2-40B4-BE49-F238E27FC236}">
                <a16:creationId xmlns:a16="http://schemas.microsoft.com/office/drawing/2014/main" id="{7E52EB6B-64D3-43B8-A6C6-1E5818FD1801}"/>
              </a:ext>
            </a:extLst>
          </p:cNvPr>
          <p:cNvPicPr>
            <a:picLocks noChangeAspect="1"/>
          </p:cNvPicPr>
          <p:nvPr userDrawn="1"/>
        </p:nvPicPr>
        <p:blipFill>
          <a:blip r:embed="rId2"/>
          <a:stretch>
            <a:fillRect/>
          </a:stretch>
        </p:blipFill>
        <p:spPr>
          <a:xfrm>
            <a:off x="0" y="1786"/>
            <a:ext cx="12188825" cy="6856214"/>
          </a:xfrm>
          <a:prstGeom prst="rect">
            <a:avLst/>
          </a:prstGeom>
        </p:spPr>
      </p:pic>
      <p:pic>
        <p:nvPicPr>
          <p:cNvPr id="8" name="Picture 7" descr="A screenshot of a video game&#10;&#10;Description automatically generated with medium confidence">
            <a:extLst>
              <a:ext uri="{FF2B5EF4-FFF2-40B4-BE49-F238E27FC236}">
                <a16:creationId xmlns:a16="http://schemas.microsoft.com/office/drawing/2014/main" id="{1163DFF9-CC6D-EE37-59C4-6CCE64654126}"/>
              </a:ext>
            </a:extLst>
          </p:cNvPr>
          <p:cNvPicPr>
            <a:picLocks noChangeAspect="1"/>
          </p:cNvPicPr>
          <p:nvPr userDrawn="1"/>
        </p:nvPicPr>
        <p:blipFill rotWithShape="1">
          <a:blip r:embed="rId3"/>
          <a:srcRect l="23743"/>
          <a:stretch/>
        </p:blipFill>
        <p:spPr>
          <a:xfrm>
            <a:off x="6987489" y="2117"/>
            <a:ext cx="5205094" cy="3839480"/>
          </a:xfrm>
          <a:prstGeom prst="rect">
            <a:avLst/>
          </a:prstGeom>
        </p:spPr>
      </p:pic>
      <p:pic>
        <p:nvPicPr>
          <p:cNvPr id="11" name="Picture 10" descr="A screenshot of a video game&#10;&#10;Description automatically generated with medium confidence">
            <a:extLst>
              <a:ext uri="{FF2B5EF4-FFF2-40B4-BE49-F238E27FC236}">
                <a16:creationId xmlns:a16="http://schemas.microsoft.com/office/drawing/2014/main" id="{4DCAEE77-01EA-3D93-5512-8EDEBE59C7E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331707" y="4873144"/>
            <a:ext cx="1655782" cy="1733173"/>
          </a:xfrm>
          <a:prstGeom prst="rect">
            <a:avLst/>
          </a:prstGeom>
        </p:spPr>
      </p:pic>
      <p:pic>
        <p:nvPicPr>
          <p:cNvPr id="5" name="Graphic 4">
            <a:extLst>
              <a:ext uri="{FF2B5EF4-FFF2-40B4-BE49-F238E27FC236}">
                <a16:creationId xmlns:a16="http://schemas.microsoft.com/office/drawing/2014/main" id="{48D7BA5C-C913-B2D0-69FD-551A8729E4E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89965" y="6249928"/>
            <a:ext cx="2304048" cy="155766"/>
          </a:xfrm>
          <a:prstGeom prst="rect">
            <a:avLst/>
          </a:prstGeom>
        </p:spPr>
      </p:pic>
      <p:sp>
        <p:nvSpPr>
          <p:cNvPr id="3" name="Title 1">
            <a:extLst>
              <a:ext uri="{FF2B5EF4-FFF2-40B4-BE49-F238E27FC236}">
                <a16:creationId xmlns:a16="http://schemas.microsoft.com/office/drawing/2014/main" id="{B47F2ACB-BBED-BBD6-8E3D-4C278C789B25}"/>
              </a:ext>
            </a:extLst>
          </p:cNvPr>
          <p:cNvSpPr>
            <a:spLocks noGrp="1"/>
          </p:cNvSpPr>
          <p:nvPr>
            <p:ph type="title" hasCustomPrompt="1"/>
          </p:nvPr>
        </p:nvSpPr>
        <p:spPr>
          <a:xfrm>
            <a:off x="611856" y="1899920"/>
            <a:ext cx="5025357" cy="1229360"/>
          </a:xfrm>
          <a:prstGeom prst="rect">
            <a:avLst/>
          </a:prstGeom>
        </p:spPr>
        <p:txBody>
          <a:bodyPr wrap="square" anchor="b"/>
          <a:lstStyle>
            <a:lvl1pPr algn="l">
              <a:defRPr sz="5500" b="0" cap="none" baseline="0">
                <a:solidFill>
                  <a:schemeClr val="tx2"/>
                </a:solidFill>
              </a:defRPr>
            </a:lvl1pPr>
          </a:lstStyle>
          <a:p>
            <a:r>
              <a:rPr lang="en-US"/>
              <a:t>Segue Title</a:t>
            </a:r>
          </a:p>
        </p:txBody>
      </p:sp>
      <p:sp>
        <p:nvSpPr>
          <p:cNvPr id="6" name="Subtitle">
            <a:extLst>
              <a:ext uri="{FF2B5EF4-FFF2-40B4-BE49-F238E27FC236}">
                <a16:creationId xmlns:a16="http://schemas.microsoft.com/office/drawing/2014/main" id="{361E028E-055B-D48A-B3D2-F31AB8DB0A65}"/>
              </a:ext>
            </a:extLst>
          </p:cNvPr>
          <p:cNvSpPr>
            <a:spLocks noGrp="1"/>
          </p:cNvSpPr>
          <p:nvPr>
            <p:ph type="subTitle" idx="10" hasCustomPrompt="1"/>
          </p:nvPr>
        </p:nvSpPr>
        <p:spPr>
          <a:xfrm>
            <a:off x="611856" y="3132318"/>
            <a:ext cx="5010327" cy="700882"/>
          </a:xfrm>
        </p:spPr>
        <p:txBody>
          <a:bodyPr/>
          <a:lstStyle>
            <a:lvl1pPr marL="0" indent="0" algn="l">
              <a:buNone/>
              <a:defRPr sz="20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Segue subtitle</a:t>
            </a:r>
          </a:p>
        </p:txBody>
      </p:sp>
      <p:pic>
        <p:nvPicPr>
          <p:cNvPr id="13" name="Picture 12" descr="A circular image of a sea&#10;&#10;Description automatically generated">
            <a:extLst>
              <a:ext uri="{FF2B5EF4-FFF2-40B4-BE49-F238E27FC236}">
                <a16:creationId xmlns:a16="http://schemas.microsoft.com/office/drawing/2014/main" id="{83F51632-D9FD-B2C0-AE61-70289A4215B3}"/>
              </a:ext>
            </a:extLst>
          </p:cNvPr>
          <p:cNvPicPr>
            <a:picLocks noChangeAspect="1"/>
          </p:cNvPicPr>
          <p:nvPr userDrawn="1"/>
        </p:nvPicPr>
        <p:blipFill>
          <a:blip r:embed="rId7"/>
          <a:stretch>
            <a:fillRect/>
          </a:stretch>
        </p:blipFill>
        <p:spPr>
          <a:xfrm>
            <a:off x="5953176" y="909529"/>
            <a:ext cx="5281027" cy="5262880"/>
          </a:xfrm>
          <a:prstGeom prst="rect">
            <a:avLst/>
          </a:prstGeom>
        </p:spPr>
      </p:pic>
    </p:spTree>
    <p:extLst>
      <p:ext uri="{BB962C8B-B14F-4D97-AF65-F5344CB8AC3E}">
        <p14:creationId xmlns:p14="http://schemas.microsoft.com/office/powerpoint/2010/main" val="23729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preserve="1">
  <p:cSld name="SK4 Custo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94F5022-40EE-A542-DA41-81F06FB612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8350" cy="6858000"/>
          </a:xfrm>
          <a:prstGeom prst="rect">
            <a:avLst/>
          </a:prstGeom>
        </p:spPr>
      </p:pic>
      <p:pic>
        <p:nvPicPr>
          <p:cNvPr id="9" name="Picture 8" descr="A person with glasses looking through them&#10;&#10;Description automatically generated">
            <a:extLst>
              <a:ext uri="{FF2B5EF4-FFF2-40B4-BE49-F238E27FC236}">
                <a16:creationId xmlns:a16="http://schemas.microsoft.com/office/drawing/2014/main" id="{7601351F-7030-A2A0-89EF-97C98C985E1C}"/>
              </a:ext>
            </a:extLst>
          </p:cNvPr>
          <p:cNvPicPr>
            <a:picLocks noChangeAspect="1"/>
          </p:cNvPicPr>
          <p:nvPr userDrawn="1"/>
        </p:nvPicPr>
        <p:blipFill rotWithShape="1">
          <a:blip r:embed="rId4"/>
          <a:srcRect l="-2375" t="22994" r="15890" b="28877"/>
          <a:stretch/>
        </p:blipFill>
        <p:spPr>
          <a:xfrm>
            <a:off x="-9525" y="0"/>
            <a:ext cx="12207875" cy="6858000"/>
          </a:xfrm>
          <a:prstGeom prst="rect">
            <a:avLst/>
          </a:prstGeom>
        </p:spPr>
      </p:pic>
      <p:sp>
        <p:nvSpPr>
          <p:cNvPr id="5" name="Rectangle 4">
            <a:extLst>
              <a:ext uri="{FF2B5EF4-FFF2-40B4-BE49-F238E27FC236}">
                <a16:creationId xmlns:a16="http://schemas.microsoft.com/office/drawing/2014/main" id="{5E4FE9EE-1A94-7106-CA3A-E2098FE5C740}"/>
              </a:ext>
            </a:extLst>
          </p:cNvPr>
          <p:cNvSpPr/>
          <p:nvPr userDrawn="1"/>
        </p:nvSpPr>
        <p:spPr>
          <a:xfrm>
            <a:off x="0" y="1"/>
            <a:ext cx="12188825" cy="2146434"/>
          </a:xfrm>
          <a:prstGeom prst="rect">
            <a:avLst/>
          </a:prstGeom>
          <a:gradFill>
            <a:gsLst>
              <a:gs pos="39325">
                <a:srgbClr val="001559">
                  <a:alpha val="62000"/>
                </a:srgbClr>
              </a:gs>
              <a:gs pos="7000">
                <a:srgbClr val="001559"/>
              </a:gs>
              <a:gs pos="82000">
                <a:srgbClr val="001559">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7" name="Graphic 6">
            <a:extLst>
              <a:ext uri="{FF2B5EF4-FFF2-40B4-BE49-F238E27FC236}">
                <a16:creationId xmlns:a16="http://schemas.microsoft.com/office/drawing/2014/main" id="{39D8BA2E-A45D-9F0B-4C96-DC81963E357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712183" y="995623"/>
            <a:ext cx="8764459" cy="598700"/>
          </a:xfrm>
          <a:prstGeom prst="rect">
            <a:avLst/>
          </a:prstGeom>
        </p:spPr>
      </p:pic>
    </p:spTree>
    <p:extLst>
      <p:ext uri="{BB962C8B-B14F-4D97-AF65-F5344CB8AC3E}">
        <p14:creationId xmlns:p14="http://schemas.microsoft.com/office/powerpoint/2010/main" val="116376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‹N°›</a:t>
            </a:fld>
            <a:endParaRPr lang="en-US">
              <a:solidFill>
                <a:schemeClr val="bg1"/>
              </a:solidFill>
            </a:endParaRPr>
          </a:p>
        </p:txBody>
      </p:sp>
    </p:spTree>
    <p:extLst>
      <p:ext uri="{BB962C8B-B14F-4D97-AF65-F5344CB8AC3E}">
        <p14:creationId xmlns:p14="http://schemas.microsoft.com/office/powerpoint/2010/main" val="219422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reserve="1" userDrawn="1">
  <p:cSld name="NETWORKING AND SECURIT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86ACF94-34A9-C415-EE61-A971D8634A66}"/>
              </a:ext>
            </a:extLst>
          </p:cNvPr>
          <p:cNvGrpSpPr/>
          <p:nvPr userDrawn="1"/>
        </p:nvGrpSpPr>
        <p:grpSpPr>
          <a:xfrm>
            <a:off x="608012" y="1663104"/>
            <a:ext cx="10972802" cy="3531791"/>
            <a:chOff x="608012" y="1009651"/>
            <a:chExt cx="10972802" cy="3531791"/>
          </a:xfrm>
        </p:grpSpPr>
        <p:sp>
          <p:nvSpPr>
            <p:cNvPr id="3" name="TextBox 2">
              <a:extLst>
                <a:ext uri="{FF2B5EF4-FFF2-40B4-BE49-F238E27FC236}">
                  <a16:creationId xmlns:a16="http://schemas.microsoft.com/office/drawing/2014/main" id="{C61C3547-330E-3B11-B166-374BC73E03D9}"/>
                </a:ext>
              </a:extLst>
            </p:cNvPr>
            <p:cNvSpPr txBox="1"/>
            <p:nvPr userDrawn="1"/>
          </p:nvSpPr>
          <p:spPr>
            <a:xfrm>
              <a:off x="608012" y="1009651"/>
              <a:ext cx="10972802" cy="2419350"/>
            </a:xfrm>
            <a:prstGeom prst="rect">
              <a:avLst/>
            </a:prstGeom>
            <a:noFill/>
          </p:spPr>
          <p:txBody>
            <a:bodyPr wrap="square" lIns="0" tIns="0" rIns="0" bIns="0" rtlCol="0" anchor="b">
              <a:noAutofit/>
            </a:bodyPr>
            <a:lstStyle/>
            <a:p>
              <a:pPr algn="ctr">
                <a:lnSpc>
                  <a:spcPct val="80000"/>
                </a:lnSpc>
                <a:spcAft>
                  <a:spcPts val="600"/>
                </a:spcAft>
              </a:pPr>
              <a:r>
                <a:rPr lang="en-US" sz="9600" kern="1200" cap="none" spc="0" baseline="0">
                  <a:solidFill>
                    <a:schemeClr val="tx2"/>
                  </a:solidFill>
                  <a:latin typeface="Metropolis Semi Bold" panose="00000700000000000000" pitchFamily="2" charset="0"/>
                  <a:ea typeface="+mn-ea"/>
                  <a:cs typeface="+mn-cs"/>
                </a:rPr>
                <a:t>Networking</a:t>
              </a:r>
              <a:br>
                <a:rPr lang="en-US" sz="9600" kern="1200" cap="none" spc="0" baseline="0">
                  <a:solidFill>
                    <a:schemeClr val="tx2"/>
                  </a:solidFill>
                  <a:latin typeface="Metropolis Semi Bold" panose="00000700000000000000" pitchFamily="2" charset="0"/>
                  <a:ea typeface="+mn-ea"/>
                  <a:cs typeface="+mn-cs"/>
                </a:rPr>
              </a:br>
              <a:r>
                <a:rPr lang="en-US" sz="9600" kern="1200" cap="none" spc="0" baseline="0">
                  <a:solidFill>
                    <a:schemeClr val="tx2"/>
                  </a:solidFill>
                  <a:latin typeface="Metropolis Semi Bold" panose="00000700000000000000" pitchFamily="2" charset="0"/>
                  <a:ea typeface="+mn-ea"/>
                  <a:cs typeface="+mn-cs"/>
                </a:rPr>
                <a:t>and Security</a:t>
              </a:r>
            </a:p>
          </p:txBody>
        </p:sp>
        <p:grpSp>
          <p:nvGrpSpPr>
            <p:cNvPr id="4" name="Group 3">
              <a:extLst>
                <a:ext uri="{FF2B5EF4-FFF2-40B4-BE49-F238E27FC236}">
                  <a16:creationId xmlns:a16="http://schemas.microsoft.com/office/drawing/2014/main" id="{90897554-9637-509E-7425-EA527698A43A}"/>
                </a:ext>
              </a:extLst>
            </p:cNvPr>
            <p:cNvGrpSpPr/>
            <p:nvPr userDrawn="1"/>
          </p:nvGrpSpPr>
          <p:grpSpPr>
            <a:xfrm>
              <a:off x="2478768" y="3644901"/>
              <a:ext cx="7231290" cy="896541"/>
              <a:chOff x="2447335" y="4018280"/>
              <a:chExt cx="7231290" cy="896541"/>
            </a:xfrm>
          </p:grpSpPr>
          <p:sp>
            <p:nvSpPr>
              <p:cNvPr id="12" name="Parallelogram 11">
                <a:extLst>
                  <a:ext uri="{FF2B5EF4-FFF2-40B4-BE49-F238E27FC236}">
                    <a16:creationId xmlns:a16="http://schemas.microsoft.com/office/drawing/2014/main" id="{92055313-63C0-C959-3BE1-EA06ED16F4BC}"/>
                  </a:ext>
                </a:extLst>
              </p:cNvPr>
              <p:cNvSpPr/>
              <p:nvPr userDrawn="1"/>
            </p:nvSpPr>
            <p:spPr>
              <a:xfrm>
                <a:off x="2447335" y="4018280"/>
                <a:ext cx="7231290" cy="896541"/>
              </a:xfrm>
              <a:prstGeom prst="parallelogram">
                <a:avLst>
                  <a:gd name="adj" fmla="val 99836"/>
                </a:avLst>
              </a:prstGeom>
              <a:gradFill>
                <a:gsLst>
                  <a:gs pos="13000">
                    <a:srgbClr val="10AC5B"/>
                  </a:gs>
                  <a:gs pos="90000">
                    <a:srgbClr val="B3E81F"/>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 name="TextBox 12">
                <a:extLst>
                  <a:ext uri="{FF2B5EF4-FFF2-40B4-BE49-F238E27FC236}">
                    <a16:creationId xmlns:a16="http://schemas.microsoft.com/office/drawing/2014/main" id="{9455F587-1B80-9CFE-678D-31FBEF3FB018}"/>
                  </a:ext>
                </a:extLst>
              </p:cNvPr>
              <p:cNvSpPr txBox="1"/>
              <p:nvPr userDrawn="1"/>
            </p:nvSpPr>
            <p:spPr>
              <a:xfrm>
                <a:off x="3593306" y="4112607"/>
                <a:ext cx="4939348" cy="707886"/>
              </a:xfrm>
              <a:prstGeom prst="rect">
                <a:avLst/>
              </a:prstGeom>
              <a:noFill/>
            </p:spPr>
            <p:txBody>
              <a:bodyPr wrap="square">
                <a:spAutoFit/>
              </a:bodyPr>
              <a:lstStyle/>
              <a:p>
                <a:pPr marL="0" algn="ctr" defTabSz="914400" rtl="0" eaLnBrk="1" latinLnBrk="0" hangingPunct="1"/>
                <a:r>
                  <a:rPr lang="en-US" sz="4000" kern="1200" spc="0">
                    <a:solidFill>
                      <a:schemeClr val="bg1"/>
                    </a:solidFill>
                    <a:latin typeface="+mj-lt"/>
                    <a:ea typeface="+mn-ea"/>
                    <a:cs typeface="+mn-cs"/>
                  </a:rPr>
                  <a:t>Faces + Lenses</a:t>
                </a:r>
              </a:p>
            </p:txBody>
          </p:sp>
        </p:grpSp>
      </p:grpSp>
      <p:sp>
        <p:nvSpPr>
          <p:cNvPr id="6" name="Rectangle 5">
            <a:extLst>
              <a:ext uri="{FF2B5EF4-FFF2-40B4-BE49-F238E27FC236}">
                <a16:creationId xmlns:a16="http://schemas.microsoft.com/office/drawing/2014/main" id="{934E9174-A081-27D7-B6DE-21EDC4E9E46D}"/>
              </a:ext>
            </a:extLst>
          </p:cNvPr>
          <p:cNvSpPr/>
          <p:nvPr userDrawn="1"/>
        </p:nvSpPr>
        <p:spPr>
          <a:xfrm>
            <a:off x="0" y="-622300"/>
            <a:ext cx="12188825" cy="508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NOT A SLIDE TYPE | FOR REFERENCE ONLY</a:t>
            </a:r>
          </a:p>
        </p:txBody>
      </p:sp>
    </p:spTree>
    <p:extLst>
      <p:ext uri="{BB962C8B-B14F-4D97-AF65-F5344CB8AC3E}">
        <p14:creationId xmlns:p14="http://schemas.microsoft.com/office/powerpoint/2010/main" val="153332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reserve="1" userDrawn="1">
  <p:cSld name="HYBRID WORKFORC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86ACF94-34A9-C415-EE61-A971D8634A66}"/>
              </a:ext>
            </a:extLst>
          </p:cNvPr>
          <p:cNvGrpSpPr/>
          <p:nvPr userDrawn="1"/>
        </p:nvGrpSpPr>
        <p:grpSpPr>
          <a:xfrm>
            <a:off x="608012" y="1663104"/>
            <a:ext cx="10972802" cy="3531791"/>
            <a:chOff x="608012" y="1009651"/>
            <a:chExt cx="10972802" cy="3531791"/>
          </a:xfrm>
        </p:grpSpPr>
        <p:sp>
          <p:nvSpPr>
            <p:cNvPr id="3" name="TextBox 2">
              <a:extLst>
                <a:ext uri="{FF2B5EF4-FFF2-40B4-BE49-F238E27FC236}">
                  <a16:creationId xmlns:a16="http://schemas.microsoft.com/office/drawing/2014/main" id="{C61C3547-330E-3B11-B166-374BC73E03D9}"/>
                </a:ext>
              </a:extLst>
            </p:cNvPr>
            <p:cNvSpPr txBox="1"/>
            <p:nvPr userDrawn="1"/>
          </p:nvSpPr>
          <p:spPr>
            <a:xfrm>
              <a:off x="608012" y="1009651"/>
              <a:ext cx="10972802" cy="2419350"/>
            </a:xfrm>
            <a:prstGeom prst="rect">
              <a:avLst/>
            </a:prstGeom>
            <a:noFill/>
          </p:spPr>
          <p:txBody>
            <a:bodyPr wrap="square" lIns="0" tIns="0" rIns="0" bIns="0" rtlCol="0" anchor="b">
              <a:noAutofit/>
            </a:bodyPr>
            <a:lstStyle/>
            <a:p>
              <a:pPr algn="ctr">
                <a:lnSpc>
                  <a:spcPct val="80000"/>
                </a:lnSpc>
                <a:spcAft>
                  <a:spcPts val="600"/>
                </a:spcAft>
              </a:pPr>
              <a:r>
                <a:rPr lang="en-US" sz="9600" kern="1200" cap="none" spc="0" baseline="0">
                  <a:solidFill>
                    <a:schemeClr val="tx2"/>
                  </a:solidFill>
                  <a:latin typeface="Metropolis Semi Bold" panose="00000700000000000000" pitchFamily="2" charset="0"/>
                  <a:ea typeface="+mn-ea"/>
                  <a:cs typeface="+mn-cs"/>
                </a:rPr>
                <a:t>Hybrid</a:t>
              </a:r>
              <a:br>
                <a:rPr lang="en-US" sz="9600" kern="1200" cap="none" spc="0" baseline="0">
                  <a:solidFill>
                    <a:schemeClr val="tx2"/>
                  </a:solidFill>
                  <a:latin typeface="Metropolis Semi Bold" panose="00000700000000000000" pitchFamily="2" charset="0"/>
                  <a:ea typeface="+mn-ea"/>
                  <a:cs typeface="+mn-cs"/>
                </a:rPr>
              </a:br>
              <a:r>
                <a:rPr lang="en-US" sz="9600" kern="1200" cap="none" spc="0" baseline="0">
                  <a:solidFill>
                    <a:schemeClr val="tx2"/>
                  </a:solidFill>
                  <a:latin typeface="Metropolis Semi Bold" panose="00000700000000000000" pitchFamily="2" charset="0"/>
                  <a:ea typeface="+mn-ea"/>
                  <a:cs typeface="+mn-cs"/>
                </a:rPr>
                <a:t>Workforce</a:t>
              </a:r>
            </a:p>
          </p:txBody>
        </p:sp>
        <p:grpSp>
          <p:nvGrpSpPr>
            <p:cNvPr id="4" name="Group 3">
              <a:extLst>
                <a:ext uri="{FF2B5EF4-FFF2-40B4-BE49-F238E27FC236}">
                  <a16:creationId xmlns:a16="http://schemas.microsoft.com/office/drawing/2014/main" id="{90897554-9637-509E-7425-EA527698A43A}"/>
                </a:ext>
              </a:extLst>
            </p:cNvPr>
            <p:cNvGrpSpPr/>
            <p:nvPr userDrawn="1"/>
          </p:nvGrpSpPr>
          <p:grpSpPr>
            <a:xfrm>
              <a:off x="2478768" y="3644901"/>
              <a:ext cx="7231290" cy="896541"/>
              <a:chOff x="2447335" y="4018280"/>
              <a:chExt cx="7231290" cy="896541"/>
            </a:xfrm>
          </p:grpSpPr>
          <p:sp>
            <p:nvSpPr>
              <p:cNvPr id="12" name="Parallelogram 11">
                <a:extLst>
                  <a:ext uri="{FF2B5EF4-FFF2-40B4-BE49-F238E27FC236}">
                    <a16:creationId xmlns:a16="http://schemas.microsoft.com/office/drawing/2014/main" id="{92055313-63C0-C959-3BE1-EA06ED16F4BC}"/>
                  </a:ext>
                </a:extLst>
              </p:cNvPr>
              <p:cNvSpPr/>
              <p:nvPr userDrawn="1"/>
            </p:nvSpPr>
            <p:spPr>
              <a:xfrm>
                <a:off x="2447335" y="4018280"/>
                <a:ext cx="7231290" cy="896541"/>
              </a:xfrm>
              <a:prstGeom prst="parallelogram">
                <a:avLst>
                  <a:gd name="adj" fmla="val 99836"/>
                </a:avLst>
              </a:prstGeom>
              <a:gradFill>
                <a:gsLst>
                  <a:gs pos="16000">
                    <a:srgbClr val="2238B9"/>
                  </a:gs>
                  <a:gs pos="89000">
                    <a:srgbClr val="CD677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 name="TextBox 12">
                <a:extLst>
                  <a:ext uri="{FF2B5EF4-FFF2-40B4-BE49-F238E27FC236}">
                    <a16:creationId xmlns:a16="http://schemas.microsoft.com/office/drawing/2014/main" id="{9455F587-1B80-9CFE-678D-31FBEF3FB018}"/>
                  </a:ext>
                </a:extLst>
              </p:cNvPr>
              <p:cNvSpPr txBox="1"/>
              <p:nvPr userDrawn="1"/>
            </p:nvSpPr>
            <p:spPr>
              <a:xfrm>
                <a:off x="3593306" y="4112607"/>
                <a:ext cx="4939348" cy="707886"/>
              </a:xfrm>
              <a:prstGeom prst="rect">
                <a:avLst/>
              </a:prstGeom>
              <a:noFill/>
            </p:spPr>
            <p:txBody>
              <a:bodyPr wrap="square">
                <a:spAutoFit/>
              </a:bodyPr>
              <a:lstStyle/>
              <a:p>
                <a:pPr algn="ctr"/>
                <a:r>
                  <a:rPr lang="en-US" sz="4000" kern="1200" spc="0">
                    <a:solidFill>
                      <a:schemeClr val="tx2"/>
                    </a:solidFill>
                    <a:latin typeface="+mj-lt"/>
                    <a:ea typeface="+mn-ea"/>
                    <a:cs typeface="+mn-cs"/>
                  </a:rPr>
                  <a:t>Faces + Lenses</a:t>
                </a:r>
              </a:p>
            </p:txBody>
          </p:sp>
        </p:grpSp>
      </p:grpSp>
    </p:spTree>
    <p:extLst>
      <p:ext uri="{BB962C8B-B14F-4D97-AF65-F5344CB8AC3E}">
        <p14:creationId xmlns:p14="http://schemas.microsoft.com/office/powerpoint/2010/main" val="296839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userDrawn="1">
  <p:cSld name="CONTENT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4A5A987-BF75-50C0-A05D-1D28A830DD15}"/>
              </a:ext>
            </a:extLst>
          </p:cNvPr>
          <p:cNvGrpSpPr/>
          <p:nvPr userDrawn="1"/>
        </p:nvGrpSpPr>
        <p:grpSpPr>
          <a:xfrm>
            <a:off x="608012" y="1663104"/>
            <a:ext cx="10972802" cy="3531791"/>
            <a:chOff x="608012" y="1009651"/>
            <a:chExt cx="10972802" cy="3531791"/>
          </a:xfrm>
        </p:grpSpPr>
        <p:sp>
          <p:nvSpPr>
            <p:cNvPr id="3" name="TextBox 2">
              <a:extLst>
                <a:ext uri="{FF2B5EF4-FFF2-40B4-BE49-F238E27FC236}">
                  <a16:creationId xmlns:a16="http://schemas.microsoft.com/office/drawing/2014/main" id="{200F07A6-0793-5E5F-0C3E-51FD38FD8631}"/>
                </a:ext>
              </a:extLst>
            </p:cNvPr>
            <p:cNvSpPr txBox="1"/>
            <p:nvPr userDrawn="1"/>
          </p:nvSpPr>
          <p:spPr>
            <a:xfrm>
              <a:off x="608012" y="1009651"/>
              <a:ext cx="10972802" cy="2419350"/>
            </a:xfrm>
            <a:prstGeom prst="rect">
              <a:avLst/>
            </a:prstGeom>
            <a:noFill/>
          </p:spPr>
          <p:txBody>
            <a:bodyPr wrap="square" lIns="0" tIns="0" rIns="0" bIns="0" rtlCol="0" anchor="b">
              <a:noAutofit/>
            </a:bodyPr>
            <a:lstStyle/>
            <a:p>
              <a:pPr algn="ctr">
                <a:lnSpc>
                  <a:spcPct val="80000"/>
                </a:lnSpc>
                <a:spcAft>
                  <a:spcPts val="600"/>
                </a:spcAft>
              </a:pPr>
              <a:r>
                <a:rPr lang="en-US" sz="9600" kern="1200" cap="none" spc="0" baseline="0">
                  <a:solidFill>
                    <a:schemeClr val="tx2"/>
                  </a:solidFill>
                  <a:latin typeface="Metropolis Semi Bold" panose="00000700000000000000" pitchFamily="2" charset="0"/>
                  <a:ea typeface="+mn-ea"/>
                  <a:cs typeface="+mn-cs"/>
                </a:rPr>
                <a:t>Content</a:t>
              </a:r>
              <a:br>
                <a:rPr lang="en-US" sz="9600" kern="1200" cap="none" spc="0" baseline="0">
                  <a:solidFill>
                    <a:schemeClr val="tx2"/>
                  </a:solidFill>
                  <a:latin typeface="Metropolis Semi Bold" panose="00000700000000000000" pitchFamily="2" charset="0"/>
                  <a:ea typeface="+mn-ea"/>
                  <a:cs typeface="+mn-cs"/>
                </a:rPr>
              </a:br>
              <a:r>
                <a:rPr lang="en-US" sz="9600" kern="1200" cap="none" spc="0" baseline="0">
                  <a:solidFill>
                    <a:schemeClr val="tx2"/>
                  </a:solidFill>
                  <a:latin typeface="Metropolis Semi Bold" panose="00000700000000000000" pitchFamily="2" charset="0"/>
                  <a:ea typeface="+mn-ea"/>
                  <a:cs typeface="+mn-cs"/>
                </a:rPr>
                <a:t>Slide Types</a:t>
              </a:r>
            </a:p>
          </p:txBody>
        </p:sp>
        <p:grpSp>
          <p:nvGrpSpPr>
            <p:cNvPr id="4" name="Group 3">
              <a:extLst>
                <a:ext uri="{FF2B5EF4-FFF2-40B4-BE49-F238E27FC236}">
                  <a16:creationId xmlns:a16="http://schemas.microsoft.com/office/drawing/2014/main" id="{2D20E47B-967E-BFB5-A839-D1F1394ABCB7}"/>
                </a:ext>
              </a:extLst>
            </p:cNvPr>
            <p:cNvGrpSpPr/>
            <p:nvPr userDrawn="1"/>
          </p:nvGrpSpPr>
          <p:grpSpPr>
            <a:xfrm>
              <a:off x="2478768" y="3644901"/>
              <a:ext cx="7231290" cy="896541"/>
              <a:chOff x="2447335" y="4018280"/>
              <a:chExt cx="7231290" cy="896541"/>
            </a:xfrm>
          </p:grpSpPr>
          <p:sp>
            <p:nvSpPr>
              <p:cNvPr id="8" name="Parallelogram 7">
                <a:extLst>
                  <a:ext uri="{FF2B5EF4-FFF2-40B4-BE49-F238E27FC236}">
                    <a16:creationId xmlns:a16="http://schemas.microsoft.com/office/drawing/2014/main" id="{E96E1B3C-4EF9-A1E0-C3C6-3CDEFC1FE26D}"/>
                  </a:ext>
                </a:extLst>
              </p:cNvPr>
              <p:cNvSpPr/>
              <p:nvPr userDrawn="1"/>
            </p:nvSpPr>
            <p:spPr>
              <a:xfrm>
                <a:off x="2447335" y="4018280"/>
                <a:ext cx="7231290" cy="896541"/>
              </a:xfrm>
              <a:prstGeom prst="parallelogram">
                <a:avLst>
                  <a:gd name="adj" fmla="val 99836"/>
                </a:avLst>
              </a:prstGeom>
              <a:gradFill>
                <a:gsLst>
                  <a:gs pos="0">
                    <a:schemeClr val="bg2"/>
                  </a:gs>
                  <a:gs pos="100000">
                    <a:schemeClr val="accent6"/>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TextBox 8">
                <a:extLst>
                  <a:ext uri="{FF2B5EF4-FFF2-40B4-BE49-F238E27FC236}">
                    <a16:creationId xmlns:a16="http://schemas.microsoft.com/office/drawing/2014/main" id="{8A566E6F-34E8-3FED-2C72-19B802CC95B8}"/>
                  </a:ext>
                </a:extLst>
              </p:cNvPr>
              <p:cNvSpPr txBox="1"/>
              <p:nvPr userDrawn="1"/>
            </p:nvSpPr>
            <p:spPr>
              <a:xfrm>
                <a:off x="3593306" y="4112607"/>
                <a:ext cx="4939348" cy="707886"/>
              </a:xfrm>
              <a:prstGeom prst="rect">
                <a:avLst/>
              </a:prstGeom>
              <a:noFill/>
            </p:spPr>
            <p:txBody>
              <a:bodyPr wrap="square">
                <a:spAutoFit/>
              </a:bodyPr>
              <a:lstStyle/>
              <a:p>
                <a:pPr algn="ctr"/>
                <a:r>
                  <a:rPr lang="en-US" sz="4000" kern="1200" spc="0">
                    <a:solidFill>
                      <a:schemeClr val="tx2"/>
                    </a:solidFill>
                    <a:latin typeface="+mj-lt"/>
                    <a:ea typeface="+mn-ea"/>
                    <a:cs typeface="+mn-cs"/>
                  </a:rPr>
                  <a:t>Main Stage Layouts</a:t>
                </a:r>
              </a:p>
            </p:txBody>
          </p:sp>
        </p:grpSp>
      </p:grpSp>
      <p:sp>
        <p:nvSpPr>
          <p:cNvPr id="10" name="Rectangle 9">
            <a:extLst>
              <a:ext uri="{FF2B5EF4-FFF2-40B4-BE49-F238E27FC236}">
                <a16:creationId xmlns:a16="http://schemas.microsoft.com/office/drawing/2014/main" id="{B470870B-22B9-0A05-AE15-557C1918A559}"/>
              </a:ext>
            </a:extLst>
          </p:cNvPr>
          <p:cNvSpPr/>
          <p:nvPr userDrawn="1"/>
        </p:nvSpPr>
        <p:spPr>
          <a:xfrm>
            <a:off x="0" y="-622300"/>
            <a:ext cx="12188825" cy="508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NOT A SLIDE TYPE | FOR REFERENCE ONLY</a:t>
            </a:r>
          </a:p>
        </p:txBody>
      </p:sp>
    </p:spTree>
    <p:extLst>
      <p:ext uri="{BB962C8B-B14F-4D97-AF65-F5344CB8AC3E}">
        <p14:creationId xmlns:p14="http://schemas.microsoft.com/office/powerpoint/2010/main" val="68370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CONTENT | Blan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76259F-3F66-CA45-2194-A9A394FEB372}"/>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E0AD83F4-A6EA-AAC6-E79E-7D2A2FB59D7E}"/>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AEB87CF6-8A79-2FC6-408D-BA40C7A5C2C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347836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1_CONTENT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78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a:xfrm>
            <a:off x="613069" y="726377"/>
            <a:ext cx="10962688" cy="416623"/>
          </a:xfrm>
          <a:prstGeom prst="rect">
            <a:avLst/>
          </a:prstGeom>
        </p:spPr>
        <p:txBody>
          <a:bodyPr anchor="t"/>
          <a:lstStyle>
            <a:lvl1pPr algn="ctr">
              <a:defRPr sz="4000"/>
            </a:lvl1pPr>
          </a:lstStyle>
          <a:p>
            <a:r>
              <a:rPr lang="en-US"/>
              <a:t>Title Goes Here</a:t>
            </a:r>
          </a:p>
        </p:txBody>
      </p:sp>
      <p:grpSp>
        <p:nvGrpSpPr>
          <p:cNvPr id="4" name="Group 3">
            <a:extLst>
              <a:ext uri="{FF2B5EF4-FFF2-40B4-BE49-F238E27FC236}">
                <a16:creationId xmlns:a16="http://schemas.microsoft.com/office/drawing/2014/main" id="{4515E70F-D0F1-1273-612B-2D567C2DB581}"/>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7FC6A322-A505-1180-0121-40D8C864EEF1}"/>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865584E8-E869-A631-A958-CF94967F60B8}"/>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Tree>
    <p:extLst>
      <p:ext uri="{BB962C8B-B14F-4D97-AF65-F5344CB8AC3E}">
        <p14:creationId xmlns:p14="http://schemas.microsoft.com/office/powerpoint/2010/main" val="347900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CONTENT |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a:xfrm>
            <a:off x="613069" y="726377"/>
            <a:ext cx="10962688" cy="416623"/>
          </a:xfrm>
          <a:prstGeom prst="rect">
            <a:avLst/>
          </a:prstGeom>
        </p:spPr>
        <p:txBody>
          <a:bodyPr anchor="t"/>
          <a:lstStyle>
            <a:lvl1pPr algn="ctr">
              <a:defRPr sz="4000"/>
            </a:lvl1pPr>
          </a:lstStyle>
          <a:p>
            <a:r>
              <a:rPr lang="en-US"/>
              <a:t>Title Goes Here</a:t>
            </a:r>
          </a:p>
        </p:txBody>
      </p:sp>
    </p:spTree>
    <p:extLst>
      <p:ext uri="{BB962C8B-B14F-4D97-AF65-F5344CB8AC3E}">
        <p14:creationId xmlns:p14="http://schemas.microsoft.com/office/powerpoint/2010/main" val="396656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ONTENT | Title + Sub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15E70F-D0F1-1273-612B-2D567C2DB581}"/>
              </a:ext>
            </a:extLst>
          </p:cNvPr>
          <p:cNvGrpSpPr/>
          <p:nvPr/>
        </p:nvGrpSpPr>
        <p:grpSpPr>
          <a:xfrm>
            <a:off x="0" y="6450012"/>
            <a:ext cx="12188825" cy="407988"/>
            <a:chOff x="0" y="6450012"/>
            <a:chExt cx="12188825" cy="407988"/>
          </a:xfrm>
        </p:grpSpPr>
        <p:sp>
          <p:nvSpPr>
            <p:cNvPr id="5" name="Freeform: Shape 4">
              <a:extLst>
                <a:ext uri="{FF2B5EF4-FFF2-40B4-BE49-F238E27FC236}">
                  <a16:creationId xmlns:a16="http://schemas.microsoft.com/office/drawing/2014/main" id="{7FC6A322-A505-1180-0121-40D8C864EEF1}"/>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6" name="Graphic 6">
              <a:extLst>
                <a:ext uri="{FF2B5EF4-FFF2-40B4-BE49-F238E27FC236}">
                  <a16:creationId xmlns:a16="http://schemas.microsoft.com/office/drawing/2014/main" id="{865584E8-E869-A631-A958-CF94967F60B8}"/>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3" name="Title 1">
            <a:extLst>
              <a:ext uri="{FF2B5EF4-FFF2-40B4-BE49-F238E27FC236}">
                <a16:creationId xmlns:a16="http://schemas.microsoft.com/office/drawing/2014/main" id="{F984B0D6-0201-9A0A-1B1B-8184099091F9}"/>
              </a:ext>
            </a:extLst>
          </p:cNvPr>
          <p:cNvSpPr>
            <a:spLocks noGrp="1"/>
          </p:cNvSpPr>
          <p:nvPr>
            <p:ph type="title" hasCustomPrompt="1"/>
          </p:nvPr>
        </p:nvSpPr>
        <p:spPr>
          <a:xfrm>
            <a:off x="613069" y="726377"/>
            <a:ext cx="10962688" cy="416623"/>
          </a:xfrm>
          <a:prstGeom prst="rect">
            <a:avLst/>
          </a:prstGeom>
        </p:spPr>
        <p:txBody>
          <a:bodyPr anchor="t"/>
          <a:lstStyle>
            <a:lvl1pPr algn="ctr">
              <a:defRPr sz="4000"/>
            </a:lvl1pPr>
          </a:lstStyle>
          <a:p>
            <a:r>
              <a:rPr lang="en-US"/>
              <a:t>Title Goes Here</a:t>
            </a:r>
          </a:p>
        </p:txBody>
      </p:sp>
      <p:sp>
        <p:nvSpPr>
          <p:cNvPr id="10" name="Text Placeholder 9">
            <a:extLst>
              <a:ext uri="{FF2B5EF4-FFF2-40B4-BE49-F238E27FC236}">
                <a16:creationId xmlns:a16="http://schemas.microsoft.com/office/drawing/2014/main" id="{EDCBB545-87DA-E6C1-4758-AC1EE9DAE626}"/>
              </a:ext>
            </a:extLst>
          </p:cNvPr>
          <p:cNvSpPr>
            <a:spLocks noGrp="1"/>
          </p:cNvSpPr>
          <p:nvPr>
            <p:ph type="body" sz="quarter" idx="11"/>
          </p:nvPr>
        </p:nvSpPr>
        <p:spPr>
          <a:xfrm>
            <a:off x="608013" y="1309308"/>
            <a:ext cx="10972800" cy="407988"/>
          </a:xfrm>
        </p:spPr>
        <p:txBody>
          <a:bodyPr/>
          <a:lstStyle>
            <a:lvl1pPr>
              <a:defRPr lang="en-US" sz="2400" kern="1200" dirty="0" smtClean="0">
                <a:solidFill>
                  <a:schemeClr val="tx1"/>
                </a:solidFill>
                <a:latin typeface="+mj-lt"/>
                <a:ea typeface="+mn-ea"/>
                <a:cs typeface="+mn-cs"/>
              </a:defRPr>
            </a:lvl1pPr>
            <a:lvl2pPr marL="273050" indent="0">
              <a:buNone/>
              <a:defRPr/>
            </a:lvl2pPr>
          </a:lstStyle>
          <a:p>
            <a:pPr marL="0" lvl="0" indent="0" algn="ctr"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320623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ONTENT | Title + Subtitle +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1C9C90C-6B18-E771-B79E-A51F859FFDD2}"/>
              </a:ext>
            </a:extLst>
          </p:cNvPr>
          <p:cNvGrpSpPr/>
          <p:nvPr userDrawn="1"/>
        </p:nvGrpSpPr>
        <p:grpSpPr>
          <a:xfrm>
            <a:off x="8492" y="6450012"/>
            <a:ext cx="12188825" cy="407988"/>
            <a:chOff x="0" y="6450012"/>
            <a:chExt cx="12188825" cy="407988"/>
          </a:xfrm>
          <a:solidFill>
            <a:schemeClr val="bg1"/>
          </a:solidFill>
        </p:grpSpPr>
        <p:sp>
          <p:nvSpPr>
            <p:cNvPr id="13" name="Freeform: Shape 12">
              <a:extLst>
                <a:ext uri="{FF2B5EF4-FFF2-40B4-BE49-F238E27FC236}">
                  <a16:creationId xmlns:a16="http://schemas.microsoft.com/office/drawing/2014/main" id="{3ED67A88-6B54-3080-BDC4-4139CEFFB834}"/>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pFill/>
            <a:ln w="6419" cap="flat">
              <a:noFill/>
              <a:prstDash val="solid"/>
              <a:miter/>
            </a:ln>
          </p:spPr>
          <p:txBody>
            <a:bodyPr rtlCol="0" anchor="ctr"/>
            <a:lstStyle/>
            <a:p>
              <a:endParaRPr lang="en-US"/>
            </a:p>
          </p:txBody>
        </p:sp>
        <p:sp>
          <p:nvSpPr>
            <p:cNvPr id="14" name="Graphic 6">
              <a:extLst>
                <a:ext uri="{FF2B5EF4-FFF2-40B4-BE49-F238E27FC236}">
                  <a16:creationId xmlns:a16="http://schemas.microsoft.com/office/drawing/2014/main" id="{6240066C-B784-D750-733A-7B6419E1CF9B}"/>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pFill/>
            <a:ln w="6419"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B4BA93FC-C18F-D8B7-EF1F-1AA744406725}"/>
              </a:ext>
            </a:extLst>
          </p:cNvPr>
          <p:cNvGrpSpPr/>
          <p:nvPr/>
        </p:nvGrpSpPr>
        <p:grpSpPr>
          <a:xfrm>
            <a:off x="0" y="6450012"/>
            <a:ext cx="12188825" cy="407988"/>
            <a:chOff x="0" y="6450012"/>
            <a:chExt cx="12188825" cy="407988"/>
          </a:xfrm>
        </p:grpSpPr>
        <p:sp>
          <p:nvSpPr>
            <p:cNvPr id="6" name="Freeform: Shape 5">
              <a:extLst>
                <a:ext uri="{FF2B5EF4-FFF2-40B4-BE49-F238E27FC236}">
                  <a16:creationId xmlns:a16="http://schemas.microsoft.com/office/drawing/2014/main" id="{F551A0A9-DE0A-126F-8686-4744C239F57C}"/>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7" name="Graphic 6">
              <a:extLst>
                <a:ext uri="{FF2B5EF4-FFF2-40B4-BE49-F238E27FC236}">
                  <a16:creationId xmlns:a16="http://schemas.microsoft.com/office/drawing/2014/main" id="{021855C1-EFB2-929A-DFC3-20A202DB53E6}"/>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7193668B-3590-4901-D667-B8242CE1F712}"/>
              </a:ext>
            </a:extLst>
          </p:cNvPr>
          <p:cNvSpPr>
            <a:spLocks noGrp="1"/>
          </p:cNvSpPr>
          <p:nvPr>
            <p:ph type="title" hasCustomPrompt="1"/>
          </p:nvPr>
        </p:nvSpPr>
        <p:spPr>
          <a:xfrm>
            <a:off x="613069" y="726377"/>
            <a:ext cx="10962688" cy="416623"/>
          </a:xfrm>
          <a:prstGeom prst="rect">
            <a:avLst/>
          </a:prstGeom>
        </p:spPr>
        <p:txBody>
          <a:bodyPr anchor="t"/>
          <a:lstStyle>
            <a:lvl1pPr algn="ctr">
              <a:defRPr sz="4000"/>
            </a:lvl1pPr>
          </a:lstStyle>
          <a:p>
            <a:r>
              <a:rPr lang="en-US"/>
              <a:t>Title Goes Here</a:t>
            </a:r>
          </a:p>
        </p:txBody>
      </p:sp>
      <p:sp>
        <p:nvSpPr>
          <p:cNvPr id="3" name="Text Placeholder 9">
            <a:extLst>
              <a:ext uri="{FF2B5EF4-FFF2-40B4-BE49-F238E27FC236}">
                <a16:creationId xmlns:a16="http://schemas.microsoft.com/office/drawing/2014/main" id="{7F655685-98FE-9A43-21F1-4B51542D1E01}"/>
              </a:ext>
            </a:extLst>
          </p:cNvPr>
          <p:cNvSpPr>
            <a:spLocks noGrp="1"/>
          </p:cNvSpPr>
          <p:nvPr>
            <p:ph type="body" sz="quarter" idx="11"/>
          </p:nvPr>
        </p:nvSpPr>
        <p:spPr>
          <a:xfrm>
            <a:off x="608013" y="1309308"/>
            <a:ext cx="10972800" cy="407988"/>
          </a:xfrm>
        </p:spPr>
        <p:txBody>
          <a:bodyPr/>
          <a:lstStyle>
            <a:lvl1pPr>
              <a:defRPr lang="en-US" sz="2400" kern="1200" dirty="0" smtClean="0">
                <a:solidFill>
                  <a:schemeClr val="tx1"/>
                </a:solidFill>
                <a:latin typeface="+mj-lt"/>
                <a:ea typeface="+mn-ea"/>
                <a:cs typeface="+mn-cs"/>
              </a:defRPr>
            </a:lvl1pPr>
            <a:lvl2pPr marL="273050" indent="0">
              <a:buNone/>
              <a:defRPr/>
            </a:lvl2pPr>
          </a:lstStyle>
          <a:p>
            <a:pPr marL="0" lvl="0" indent="0" algn="ctr"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30534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ONTENT | Side x S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3835A4-736E-51A5-8024-3AE275D640A7}"/>
              </a:ext>
            </a:extLst>
          </p:cNvPr>
          <p:cNvSpPr/>
          <p:nvPr userDrawn="1"/>
        </p:nvSpPr>
        <p:spPr>
          <a:xfrm>
            <a:off x="6094412" y="0"/>
            <a:ext cx="6094413"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3" name="Group 2">
            <a:extLst>
              <a:ext uri="{FF2B5EF4-FFF2-40B4-BE49-F238E27FC236}">
                <a16:creationId xmlns:a16="http://schemas.microsoft.com/office/drawing/2014/main" id="{2A839108-D0DA-7040-39E6-3D6FD2B58333}"/>
              </a:ext>
            </a:extLst>
          </p:cNvPr>
          <p:cNvGrpSpPr/>
          <p:nvPr userDrawn="1"/>
        </p:nvGrpSpPr>
        <p:grpSpPr>
          <a:xfrm>
            <a:off x="0" y="6450012"/>
            <a:ext cx="12197317" cy="407988"/>
            <a:chOff x="0" y="6450012"/>
            <a:chExt cx="12197317" cy="407988"/>
          </a:xfrm>
        </p:grpSpPr>
        <p:grpSp>
          <p:nvGrpSpPr>
            <p:cNvPr id="13" name="Group 12">
              <a:extLst>
                <a:ext uri="{FF2B5EF4-FFF2-40B4-BE49-F238E27FC236}">
                  <a16:creationId xmlns:a16="http://schemas.microsoft.com/office/drawing/2014/main" id="{A470A7FC-6595-77EE-AEDF-0B286D9EAD81}"/>
                </a:ext>
              </a:extLst>
            </p:cNvPr>
            <p:cNvGrpSpPr/>
            <p:nvPr userDrawn="1"/>
          </p:nvGrpSpPr>
          <p:grpSpPr>
            <a:xfrm>
              <a:off x="8492" y="6450012"/>
              <a:ext cx="12188825" cy="407988"/>
              <a:chOff x="0" y="6450012"/>
              <a:chExt cx="12188825" cy="407988"/>
            </a:xfrm>
            <a:solidFill>
              <a:schemeClr val="bg1"/>
            </a:solidFill>
          </p:grpSpPr>
          <p:sp>
            <p:nvSpPr>
              <p:cNvPr id="21" name="Freeform: Shape 20">
                <a:extLst>
                  <a:ext uri="{FF2B5EF4-FFF2-40B4-BE49-F238E27FC236}">
                    <a16:creationId xmlns:a16="http://schemas.microsoft.com/office/drawing/2014/main" id="{81B9F8C8-D50E-8A58-283D-72C02FC1598B}"/>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pFill/>
              <a:ln w="6419" cap="flat">
                <a:noFill/>
                <a:prstDash val="solid"/>
                <a:miter/>
              </a:ln>
            </p:spPr>
            <p:txBody>
              <a:bodyPr rtlCol="0" anchor="ctr"/>
              <a:lstStyle/>
              <a:p>
                <a:endParaRPr lang="en-US"/>
              </a:p>
            </p:txBody>
          </p:sp>
          <p:sp>
            <p:nvSpPr>
              <p:cNvPr id="22" name="Graphic 6">
                <a:extLst>
                  <a:ext uri="{FF2B5EF4-FFF2-40B4-BE49-F238E27FC236}">
                    <a16:creationId xmlns:a16="http://schemas.microsoft.com/office/drawing/2014/main" id="{75D9E64C-2AB5-927F-A899-F20409A5601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pFill/>
              <a:ln w="6419"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E5FB7C77-7C19-E1A7-F0E6-D0DF9F83CE0E}"/>
                </a:ext>
              </a:extLst>
            </p:cNvPr>
            <p:cNvGrpSpPr/>
            <p:nvPr userDrawn="1"/>
          </p:nvGrpSpPr>
          <p:grpSpPr>
            <a:xfrm>
              <a:off x="0" y="6450012"/>
              <a:ext cx="12188825" cy="407988"/>
              <a:chOff x="0" y="6450012"/>
              <a:chExt cx="12188825" cy="407988"/>
            </a:xfrm>
          </p:grpSpPr>
          <p:sp>
            <p:nvSpPr>
              <p:cNvPr id="23" name="Freeform: Shape 22">
                <a:extLst>
                  <a:ext uri="{FF2B5EF4-FFF2-40B4-BE49-F238E27FC236}">
                    <a16:creationId xmlns:a16="http://schemas.microsoft.com/office/drawing/2014/main" id="{51DF1E9B-0035-DE28-35D8-6E3BC6039246}"/>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24" name="Graphic 6">
                <a:extLst>
                  <a:ext uri="{FF2B5EF4-FFF2-40B4-BE49-F238E27FC236}">
                    <a16:creationId xmlns:a16="http://schemas.microsoft.com/office/drawing/2014/main" id="{E4A73617-72DD-119C-2DBA-DD6979C156F7}"/>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67837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CONTENT | Side x Side 2">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4D11E31A-D6EF-4433-B52E-2EC9B3888FF7}"/>
              </a:ext>
            </a:extLst>
          </p:cNvPr>
          <p:cNvSpPr>
            <a:spLocks noGrp="1"/>
          </p:cNvSpPr>
          <p:nvPr>
            <p:ph type="body" sz="quarter" idx="19" hasCustomPrompt="1"/>
          </p:nvPr>
        </p:nvSpPr>
        <p:spPr>
          <a:xfrm>
            <a:off x="618067" y="1368424"/>
            <a:ext cx="4224338" cy="2166938"/>
          </a:xfrm>
        </p:spPr>
        <p:txBody>
          <a:bodyPr anchor="b" anchorCtr="0"/>
          <a:lstStyle>
            <a:lvl1pPr marL="0" algn="l" defTabSz="914400" rtl="0" eaLnBrk="1" latinLnBrk="0" hangingPunct="1">
              <a:lnSpc>
                <a:spcPct val="93000"/>
              </a:lnSpc>
              <a:spcAft>
                <a:spcPts val="200"/>
              </a:spcAft>
              <a:defRPr lang="en-US" sz="4000" kern="1200" dirty="0">
                <a:solidFill>
                  <a:schemeClr val="tx2"/>
                </a:solidFill>
                <a:latin typeface="+mj-lt"/>
                <a:ea typeface="+mn-ea"/>
                <a:cs typeface="+mn-cs"/>
              </a:defRPr>
            </a:lvl1pPr>
          </a:lstStyle>
          <a:p>
            <a:pPr lvl="0"/>
            <a:r>
              <a:rPr lang="en-US"/>
              <a:t>Click Here</a:t>
            </a:r>
            <a:br>
              <a:rPr lang="en-US"/>
            </a:br>
            <a:r>
              <a:rPr lang="en-US"/>
              <a:t>to Add Title</a:t>
            </a:r>
          </a:p>
        </p:txBody>
      </p:sp>
      <p:sp>
        <p:nvSpPr>
          <p:cNvPr id="18" name="Subtitle">
            <a:extLst>
              <a:ext uri="{FF2B5EF4-FFF2-40B4-BE49-F238E27FC236}">
                <a16:creationId xmlns:a16="http://schemas.microsoft.com/office/drawing/2014/main" id="{AE6131F6-C428-489B-94B0-3096FF145DF0}"/>
              </a:ext>
            </a:extLst>
          </p:cNvPr>
          <p:cNvSpPr>
            <a:spLocks noGrp="1"/>
          </p:cNvSpPr>
          <p:nvPr>
            <p:ph type="body" sz="quarter" idx="20" hasCustomPrompt="1"/>
          </p:nvPr>
        </p:nvSpPr>
        <p:spPr>
          <a:xfrm>
            <a:off x="610130" y="3706812"/>
            <a:ext cx="4275137" cy="533400"/>
          </a:xfrm>
        </p:spPr>
        <p:txBody>
          <a:bodyPr/>
          <a:lstStyle>
            <a:lvl1pPr marL="41275" indent="1588" algn="l" defTabSz="914400" rtl="0" eaLnBrk="1" latinLnBrk="0" hangingPunct="1">
              <a:lnSpc>
                <a:spcPct val="90000"/>
              </a:lnSpc>
              <a:spcBef>
                <a:spcPct val="0"/>
              </a:spcBef>
              <a:defRPr lang="en-US" sz="2000" kern="1200" dirty="0">
                <a:solidFill>
                  <a:schemeClr val="tx1"/>
                </a:solidFill>
                <a:latin typeface="+mj-lt"/>
                <a:ea typeface="+mn-ea"/>
                <a:cs typeface="+mn-cs"/>
              </a:defRPr>
            </a:lvl1pPr>
          </a:lstStyle>
          <a:p>
            <a:pPr lvl="0"/>
            <a:r>
              <a:rPr lang="en-US"/>
              <a:t>Click here to add optional subtitle</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680200" y="1202267"/>
            <a:ext cx="4954871" cy="4580466"/>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 </a:t>
            </a:r>
          </a:p>
        </p:txBody>
      </p:sp>
      <p:sp>
        <p:nvSpPr>
          <p:cNvPr id="2" name="Freeform: Shape 1">
            <a:extLst>
              <a:ext uri="{FF2B5EF4-FFF2-40B4-BE49-F238E27FC236}">
                <a16:creationId xmlns:a16="http://schemas.microsoft.com/office/drawing/2014/main" id="{166C2352-4BF7-C555-AC87-A4D6F2537CC4}"/>
              </a:ext>
            </a:extLst>
          </p:cNvPr>
          <p:cNvSpPr/>
          <p:nvPr/>
        </p:nvSpPr>
        <p:spPr>
          <a:xfrm rot="5246651" flipV="1">
            <a:off x="2602169" y="3079805"/>
            <a:ext cx="6893331" cy="695836"/>
          </a:xfrm>
          <a:custGeom>
            <a:avLst/>
            <a:gdLst>
              <a:gd name="connsiteX0" fmla="*/ 0 w 6893331"/>
              <a:gd name="connsiteY0" fmla="*/ 0 h 695836"/>
              <a:gd name="connsiteX1" fmla="*/ 31060 w 6893331"/>
              <a:gd name="connsiteY1" fmla="*/ 695836 h 695836"/>
              <a:gd name="connsiteX2" fmla="*/ 6893331 w 6893331"/>
              <a:gd name="connsiteY2" fmla="*/ 638551 h 695836"/>
              <a:gd name="connsiteX3" fmla="*/ 6869930 w 6893331"/>
              <a:gd name="connsiteY3" fmla="*/ 114307 h 695836"/>
              <a:gd name="connsiteX4" fmla="*/ 6723895 w 6893331"/>
              <a:gd name="connsiteY4" fmla="*/ 103368 h 695836"/>
              <a:gd name="connsiteX5" fmla="*/ 5448833 w 6893331"/>
              <a:gd name="connsiteY5" fmla="*/ 8178 h 695836"/>
              <a:gd name="connsiteX6" fmla="*/ 4323534 w 6893331"/>
              <a:gd name="connsiteY6" fmla="*/ 54027 h 695836"/>
              <a:gd name="connsiteX7" fmla="*/ 310148 w 6893331"/>
              <a:gd name="connsiteY7" fmla="*/ 63818 h 69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3331" h="695836">
                <a:moveTo>
                  <a:pt x="0" y="0"/>
                </a:moveTo>
                <a:lnTo>
                  <a:pt x="31060" y="695836"/>
                </a:lnTo>
                <a:lnTo>
                  <a:pt x="6893331" y="638551"/>
                </a:lnTo>
                <a:lnTo>
                  <a:pt x="6869930" y="114307"/>
                </a:lnTo>
                <a:lnTo>
                  <a:pt x="6723895" y="103368"/>
                </a:lnTo>
                <a:cubicBezTo>
                  <a:pt x="6297815" y="69579"/>
                  <a:pt x="5853700" y="28845"/>
                  <a:pt x="5448833" y="8178"/>
                </a:cubicBezTo>
                <a:cubicBezTo>
                  <a:pt x="5084007" y="-10428"/>
                  <a:pt x="4695031" y="4856"/>
                  <a:pt x="4323534" y="54027"/>
                </a:cubicBezTo>
                <a:cubicBezTo>
                  <a:pt x="2955020" y="235312"/>
                  <a:pt x="2126862" y="415425"/>
                  <a:pt x="310148" y="63818"/>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3" name="Freeform: Shape 2">
            <a:extLst>
              <a:ext uri="{FF2B5EF4-FFF2-40B4-BE49-F238E27FC236}">
                <a16:creationId xmlns:a16="http://schemas.microsoft.com/office/drawing/2014/main" id="{57AB0F9F-3042-9EB5-B43B-F1B8FAA6A7F7}"/>
              </a:ext>
            </a:extLst>
          </p:cNvPr>
          <p:cNvSpPr/>
          <p:nvPr/>
        </p:nvSpPr>
        <p:spPr>
          <a:xfrm rot="16353349">
            <a:off x="2573616" y="3100610"/>
            <a:ext cx="6892003" cy="660924"/>
          </a:xfrm>
          <a:custGeom>
            <a:avLst/>
            <a:gdLst>
              <a:gd name="connsiteX0" fmla="*/ 6892003 w 6892003"/>
              <a:gd name="connsiteY0" fmla="*/ 608779 h 681362"/>
              <a:gd name="connsiteX1" fmla="*/ 30414 w 6892003"/>
              <a:gd name="connsiteY1" fmla="*/ 681362 h 681362"/>
              <a:gd name="connsiteX2" fmla="*/ 0 w 6892003"/>
              <a:gd name="connsiteY2" fmla="*/ 0 h 681362"/>
              <a:gd name="connsiteX3" fmla="*/ 279468 w 6892003"/>
              <a:gd name="connsiteY3" fmla="*/ 72868 h 681362"/>
              <a:gd name="connsiteX4" fmla="*/ 3326826 w 6892003"/>
              <a:gd name="connsiteY4" fmla="*/ 63448 h 681362"/>
              <a:gd name="connsiteX5" fmla="*/ 4181265 w 6892003"/>
              <a:gd name="connsiteY5" fmla="*/ 19334 h 681362"/>
              <a:gd name="connsiteX6" fmla="*/ 6035407 w 6892003"/>
              <a:gd name="connsiteY6" fmla="*/ 162421 h 681362"/>
              <a:gd name="connsiteX7" fmla="*/ 6854873 w 6892003"/>
              <a:gd name="connsiteY7" fmla="*/ 63861 h 681362"/>
              <a:gd name="connsiteX8" fmla="*/ 6867565 w 6892003"/>
              <a:gd name="connsiteY8" fmla="*/ 61300 h 68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003" h="681362">
                <a:moveTo>
                  <a:pt x="6892003" y="608779"/>
                </a:moveTo>
                <a:lnTo>
                  <a:pt x="30414" y="681362"/>
                </a:lnTo>
                <a:lnTo>
                  <a:pt x="0" y="0"/>
                </a:lnTo>
                <a:lnTo>
                  <a:pt x="279468" y="72868"/>
                </a:lnTo>
                <a:cubicBezTo>
                  <a:pt x="1658896" y="411169"/>
                  <a:pt x="2287716" y="237872"/>
                  <a:pt x="3326826" y="63448"/>
                </a:cubicBezTo>
                <a:cubicBezTo>
                  <a:pt x="3608904" y="16137"/>
                  <a:pt x="3904253" y="1432"/>
                  <a:pt x="4181265" y="19334"/>
                </a:cubicBezTo>
                <a:cubicBezTo>
                  <a:pt x="4796095" y="59102"/>
                  <a:pt x="5530126" y="176103"/>
                  <a:pt x="6035407" y="162421"/>
                </a:cubicBezTo>
                <a:cubicBezTo>
                  <a:pt x="6214451" y="157306"/>
                  <a:pt x="6511147" y="127866"/>
                  <a:pt x="6854873" y="63861"/>
                </a:cubicBezTo>
                <a:lnTo>
                  <a:pt x="6867565" y="6130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4" name="Freeform: Shape 3">
            <a:extLst>
              <a:ext uri="{FF2B5EF4-FFF2-40B4-BE49-F238E27FC236}">
                <a16:creationId xmlns:a16="http://schemas.microsoft.com/office/drawing/2014/main" id="{F32FFDEB-9851-5800-CA91-05E0E4FA3DBF}"/>
              </a:ext>
            </a:extLst>
          </p:cNvPr>
          <p:cNvSpPr/>
          <p:nvPr/>
        </p:nvSpPr>
        <p:spPr>
          <a:xfrm>
            <a:off x="5958839" y="0"/>
            <a:ext cx="6229985" cy="6858000"/>
          </a:xfrm>
          <a:custGeom>
            <a:avLst/>
            <a:gdLst>
              <a:gd name="connsiteX0" fmla="*/ 0 w 6279416"/>
              <a:gd name="connsiteY0" fmla="*/ 0 h 6858000"/>
              <a:gd name="connsiteX1" fmla="*/ 682742 w 6279416"/>
              <a:gd name="connsiteY1" fmla="*/ 0 h 6858000"/>
              <a:gd name="connsiteX2" fmla="*/ 6279416 w 6279416"/>
              <a:gd name="connsiteY2" fmla="*/ 0 h 6858000"/>
              <a:gd name="connsiteX3" fmla="*/ 6279416 w 6279416"/>
              <a:gd name="connsiteY3" fmla="*/ 6858000 h 6858000"/>
              <a:gd name="connsiteX4" fmla="*/ 732045 w 6279416"/>
              <a:gd name="connsiteY4" fmla="*/ 6858000 h 6858000"/>
              <a:gd name="connsiteX5" fmla="*/ 66831 w 6279416"/>
              <a:gd name="connsiteY5" fmla="*/ 6858000 h 6858000"/>
              <a:gd name="connsiteX6" fmla="*/ 59449 w 6279416"/>
              <a:gd name="connsiteY6" fmla="*/ 6775316 h 6858000"/>
              <a:gd name="connsiteX7" fmla="*/ 44249 w 6279416"/>
              <a:gd name="connsiteY7" fmla="*/ 5616740 h 6858000"/>
              <a:gd name="connsiteX8" fmla="*/ 76623 w 6279416"/>
              <a:gd name="connsiteY8" fmla="*/ 3125492 h 6858000"/>
              <a:gd name="connsiteX9" fmla="*/ 54723 w 6279416"/>
              <a:gd name="connsiteY9" fmla="*/ 2486956 h 6858000"/>
              <a:gd name="connsiteX10" fmla="*/ 125761 w 6279416"/>
              <a:gd name="connsiteY10" fmla="*/ 1101326 h 6858000"/>
              <a:gd name="connsiteX11" fmla="*/ 55662 w 6279416"/>
              <a:gd name="connsiteY11" fmla="*/ 3310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9416" h="6858000">
                <a:moveTo>
                  <a:pt x="0" y="0"/>
                </a:moveTo>
                <a:lnTo>
                  <a:pt x="682742" y="0"/>
                </a:lnTo>
                <a:lnTo>
                  <a:pt x="6279416" y="0"/>
                </a:lnTo>
                <a:lnTo>
                  <a:pt x="6279416" y="6858000"/>
                </a:lnTo>
                <a:lnTo>
                  <a:pt x="732045" y="6858000"/>
                </a:lnTo>
                <a:lnTo>
                  <a:pt x="66831" y="6858000"/>
                </a:lnTo>
                <a:lnTo>
                  <a:pt x="59449" y="6775316"/>
                </a:lnTo>
                <a:cubicBezTo>
                  <a:pt x="25507" y="6412233"/>
                  <a:pt x="-20800" y="5972074"/>
                  <a:pt x="44249" y="5616740"/>
                </a:cubicBezTo>
                <a:cubicBezTo>
                  <a:pt x="260725" y="4433257"/>
                  <a:pt x="168992" y="3953804"/>
                  <a:pt x="76623" y="3125492"/>
                </a:cubicBezTo>
                <a:cubicBezTo>
                  <a:pt x="53136" y="2914690"/>
                  <a:pt x="45834" y="2693970"/>
                  <a:pt x="54723" y="2486956"/>
                </a:cubicBezTo>
                <a:cubicBezTo>
                  <a:pt x="74465" y="2027483"/>
                  <a:pt x="132553" y="1478930"/>
                  <a:pt x="125761" y="1101326"/>
                </a:cubicBezTo>
                <a:cubicBezTo>
                  <a:pt x="122713" y="940763"/>
                  <a:pt x="102275" y="653590"/>
                  <a:pt x="55662" y="331008"/>
                </a:cubicBezTo>
                <a:close/>
              </a:path>
            </a:pathLst>
          </a:custGeom>
          <a:solidFill>
            <a:srgbClr val="04103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36">
              <a:spcAft>
                <a:spcPts val="600"/>
              </a:spcAft>
            </a:pPr>
            <a:endParaRPr lang="en-US" sz="1200" err="1">
              <a:solidFill>
                <a:prstClr val="white"/>
              </a:solidFill>
              <a:latin typeface="Metropolis"/>
            </a:endParaRPr>
          </a:p>
        </p:txBody>
      </p:sp>
      <p:sp>
        <p:nvSpPr>
          <p:cNvPr id="10" name="Freeform: Shape 9">
            <a:extLst>
              <a:ext uri="{FF2B5EF4-FFF2-40B4-BE49-F238E27FC236}">
                <a16:creationId xmlns:a16="http://schemas.microsoft.com/office/drawing/2014/main" id="{B9871983-F262-41E3-E4A4-0489F479A2AA}"/>
              </a:ext>
            </a:extLst>
          </p:cNvPr>
          <p:cNvSpPr/>
          <p:nvPr userDrawn="1"/>
        </p:nvSpPr>
        <p:spPr>
          <a:xfrm rot="5246651" flipV="1">
            <a:off x="2602169" y="3079805"/>
            <a:ext cx="6893331" cy="695836"/>
          </a:xfrm>
          <a:custGeom>
            <a:avLst/>
            <a:gdLst>
              <a:gd name="connsiteX0" fmla="*/ 0 w 6893331"/>
              <a:gd name="connsiteY0" fmla="*/ 0 h 695836"/>
              <a:gd name="connsiteX1" fmla="*/ 31060 w 6893331"/>
              <a:gd name="connsiteY1" fmla="*/ 695836 h 695836"/>
              <a:gd name="connsiteX2" fmla="*/ 6893331 w 6893331"/>
              <a:gd name="connsiteY2" fmla="*/ 638551 h 695836"/>
              <a:gd name="connsiteX3" fmla="*/ 6869930 w 6893331"/>
              <a:gd name="connsiteY3" fmla="*/ 114307 h 695836"/>
              <a:gd name="connsiteX4" fmla="*/ 6723895 w 6893331"/>
              <a:gd name="connsiteY4" fmla="*/ 103368 h 695836"/>
              <a:gd name="connsiteX5" fmla="*/ 5448833 w 6893331"/>
              <a:gd name="connsiteY5" fmla="*/ 8178 h 695836"/>
              <a:gd name="connsiteX6" fmla="*/ 4323534 w 6893331"/>
              <a:gd name="connsiteY6" fmla="*/ 54027 h 695836"/>
              <a:gd name="connsiteX7" fmla="*/ 310148 w 6893331"/>
              <a:gd name="connsiteY7" fmla="*/ 63818 h 69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3331" h="695836">
                <a:moveTo>
                  <a:pt x="0" y="0"/>
                </a:moveTo>
                <a:lnTo>
                  <a:pt x="31060" y="695836"/>
                </a:lnTo>
                <a:lnTo>
                  <a:pt x="6893331" y="638551"/>
                </a:lnTo>
                <a:lnTo>
                  <a:pt x="6869930" y="114307"/>
                </a:lnTo>
                <a:lnTo>
                  <a:pt x="6723895" y="103368"/>
                </a:lnTo>
                <a:cubicBezTo>
                  <a:pt x="6297815" y="69579"/>
                  <a:pt x="5853700" y="28845"/>
                  <a:pt x="5448833" y="8178"/>
                </a:cubicBezTo>
                <a:cubicBezTo>
                  <a:pt x="5084007" y="-10428"/>
                  <a:pt x="4695031" y="4856"/>
                  <a:pt x="4323534" y="54027"/>
                </a:cubicBezTo>
                <a:cubicBezTo>
                  <a:pt x="2955020" y="235312"/>
                  <a:pt x="2126862" y="415425"/>
                  <a:pt x="310148" y="63818"/>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4EBE93BD-E526-9131-02C6-6354BA1553B3}"/>
              </a:ext>
            </a:extLst>
          </p:cNvPr>
          <p:cNvSpPr/>
          <p:nvPr userDrawn="1"/>
        </p:nvSpPr>
        <p:spPr>
          <a:xfrm rot="16353349">
            <a:off x="2573616" y="3100610"/>
            <a:ext cx="6892003" cy="660924"/>
          </a:xfrm>
          <a:custGeom>
            <a:avLst/>
            <a:gdLst>
              <a:gd name="connsiteX0" fmla="*/ 6892003 w 6892003"/>
              <a:gd name="connsiteY0" fmla="*/ 608779 h 681362"/>
              <a:gd name="connsiteX1" fmla="*/ 30414 w 6892003"/>
              <a:gd name="connsiteY1" fmla="*/ 681362 h 681362"/>
              <a:gd name="connsiteX2" fmla="*/ 0 w 6892003"/>
              <a:gd name="connsiteY2" fmla="*/ 0 h 681362"/>
              <a:gd name="connsiteX3" fmla="*/ 279468 w 6892003"/>
              <a:gd name="connsiteY3" fmla="*/ 72868 h 681362"/>
              <a:gd name="connsiteX4" fmla="*/ 3326826 w 6892003"/>
              <a:gd name="connsiteY4" fmla="*/ 63448 h 681362"/>
              <a:gd name="connsiteX5" fmla="*/ 4181265 w 6892003"/>
              <a:gd name="connsiteY5" fmla="*/ 19334 h 681362"/>
              <a:gd name="connsiteX6" fmla="*/ 6035407 w 6892003"/>
              <a:gd name="connsiteY6" fmla="*/ 162421 h 681362"/>
              <a:gd name="connsiteX7" fmla="*/ 6854873 w 6892003"/>
              <a:gd name="connsiteY7" fmla="*/ 63861 h 681362"/>
              <a:gd name="connsiteX8" fmla="*/ 6867565 w 6892003"/>
              <a:gd name="connsiteY8" fmla="*/ 61300 h 68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003" h="681362">
                <a:moveTo>
                  <a:pt x="6892003" y="608779"/>
                </a:moveTo>
                <a:lnTo>
                  <a:pt x="30414" y="681362"/>
                </a:lnTo>
                <a:lnTo>
                  <a:pt x="0" y="0"/>
                </a:lnTo>
                <a:lnTo>
                  <a:pt x="279468" y="72868"/>
                </a:lnTo>
                <a:cubicBezTo>
                  <a:pt x="1658896" y="411169"/>
                  <a:pt x="2287716" y="237872"/>
                  <a:pt x="3326826" y="63448"/>
                </a:cubicBezTo>
                <a:cubicBezTo>
                  <a:pt x="3608904" y="16137"/>
                  <a:pt x="3904253" y="1432"/>
                  <a:pt x="4181265" y="19334"/>
                </a:cubicBezTo>
                <a:cubicBezTo>
                  <a:pt x="4796095" y="59102"/>
                  <a:pt x="5530126" y="176103"/>
                  <a:pt x="6035407" y="162421"/>
                </a:cubicBezTo>
                <a:cubicBezTo>
                  <a:pt x="6214451" y="157306"/>
                  <a:pt x="6511147" y="127866"/>
                  <a:pt x="6854873" y="63861"/>
                </a:cubicBezTo>
                <a:lnTo>
                  <a:pt x="6867565" y="6130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F50267C2-CF36-3A85-1CB3-40B13D15BA0F}"/>
              </a:ext>
            </a:extLst>
          </p:cNvPr>
          <p:cNvSpPr/>
          <p:nvPr userDrawn="1"/>
        </p:nvSpPr>
        <p:spPr>
          <a:xfrm>
            <a:off x="5958839" y="0"/>
            <a:ext cx="6229985" cy="6858000"/>
          </a:xfrm>
          <a:custGeom>
            <a:avLst/>
            <a:gdLst>
              <a:gd name="connsiteX0" fmla="*/ 0 w 6279416"/>
              <a:gd name="connsiteY0" fmla="*/ 0 h 6858000"/>
              <a:gd name="connsiteX1" fmla="*/ 682742 w 6279416"/>
              <a:gd name="connsiteY1" fmla="*/ 0 h 6858000"/>
              <a:gd name="connsiteX2" fmla="*/ 6279416 w 6279416"/>
              <a:gd name="connsiteY2" fmla="*/ 0 h 6858000"/>
              <a:gd name="connsiteX3" fmla="*/ 6279416 w 6279416"/>
              <a:gd name="connsiteY3" fmla="*/ 6858000 h 6858000"/>
              <a:gd name="connsiteX4" fmla="*/ 732045 w 6279416"/>
              <a:gd name="connsiteY4" fmla="*/ 6858000 h 6858000"/>
              <a:gd name="connsiteX5" fmla="*/ 66831 w 6279416"/>
              <a:gd name="connsiteY5" fmla="*/ 6858000 h 6858000"/>
              <a:gd name="connsiteX6" fmla="*/ 59449 w 6279416"/>
              <a:gd name="connsiteY6" fmla="*/ 6775316 h 6858000"/>
              <a:gd name="connsiteX7" fmla="*/ 44249 w 6279416"/>
              <a:gd name="connsiteY7" fmla="*/ 5616740 h 6858000"/>
              <a:gd name="connsiteX8" fmla="*/ 76623 w 6279416"/>
              <a:gd name="connsiteY8" fmla="*/ 3125492 h 6858000"/>
              <a:gd name="connsiteX9" fmla="*/ 54723 w 6279416"/>
              <a:gd name="connsiteY9" fmla="*/ 2486956 h 6858000"/>
              <a:gd name="connsiteX10" fmla="*/ 125761 w 6279416"/>
              <a:gd name="connsiteY10" fmla="*/ 1101326 h 6858000"/>
              <a:gd name="connsiteX11" fmla="*/ 55662 w 6279416"/>
              <a:gd name="connsiteY11" fmla="*/ 3310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9416" h="6858000">
                <a:moveTo>
                  <a:pt x="0" y="0"/>
                </a:moveTo>
                <a:lnTo>
                  <a:pt x="682742" y="0"/>
                </a:lnTo>
                <a:lnTo>
                  <a:pt x="6279416" y="0"/>
                </a:lnTo>
                <a:lnTo>
                  <a:pt x="6279416" y="6858000"/>
                </a:lnTo>
                <a:lnTo>
                  <a:pt x="732045" y="6858000"/>
                </a:lnTo>
                <a:lnTo>
                  <a:pt x="66831" y="6858000"/>
                </a:lnTo>
                <a:lnTo>
                  <a:pt x="59449" y="6775316"/>
                </a:lnTo>
                <a:cubicBezTo>
                  <a:pt x="25507" y="6412233"/>
                  <a:pt x="-20800" y="5972074"/>
                  <a:pt x="44249" y="5616740"/>
                </a:cubicBezTo>
                <a:cubicBezTo>
                  <a:pt x="260725" y="4433257"/>
                  <a:pt x="168992" y="3953804"/>
                  <a:pt x="76623" y="3125492"/>
                </a:cubicBezTo>
                <a:cubicBezTo>
                  <a:pt x="53136" y="2914690"/>
                  <a:pt x="45834" y="2693970"/>
                  <a:pt x="54723" y="2486956"/>
                </a:cubicBezTo>
                <a:cubicBezTo>
                  <a:pt x="74465" y="2027483"/>
                  <a:pt x="132553" y="1478930"/>
                  <a:pt x="125761" y="1101326"/>
                </a:cubicBezTo>
                <a:cubicBezTo>
                  <a:pt x="122713" y="940763"/>
                  <a:pt x="102275" y="653590"/>
                  <a:pt x="55662" y="331008"/>
                </a:cubicBezTo>
                <a:close/>
              </a:path>
            </a:pathLst>
          </a:custGeom>
          <a:solidFill>
            <a:srgbClr val="04103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36">
              <a:spcAft>
                <a:spcPts val="600"/>
              </a:spcAft>
            </a:pPr>
            <a:endParaRPr lang="en-US" sz="1200" err="1">
              <a:solidFill>
                <a:prstClr val="white"/>
              </a:solidFill>
              <a:latin typeface="Metropolis"/>
            </a:endParaRPr>
          </a:p>
        </p:txBody>
      </p:sp>
    </p:spTree>
    <p:extLst>
      <p:ext uri="{BB962C8B-B14F-4D97-AF65-F5344CB8AC3E}">
        <p14:creationId xmlns:p14="http://schemas.microsoft.com/office/powerpoint/2010/main" val="46037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ONTENT | 3 Icon">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439BB0AD-2F38-D870-BF5F-CCC8E5130D4E}"/>
              </a:ext>
            </a:extLst>
          </p:cNvPr>
          <p:cNvPicPr>
            <a:picLocks noChangeAspect="1"/>
          </p:cNvPicPr>
          <p:nvPr userDrawn="1"/>
        </p:nvPicPr>
        <p:blipFill rotWithShape="1">
          <a:blip r:embed="rId2"/>
          <a:srcRect l="7" r="7"/>
          <a:stretch/>
        </p:blipFill>
        <p:spPr>
          <a:xfrm>
            <a:off x="1982227" y="2227268"/>
            <a:ext cx="1828518" cy="1830382"/>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7" name="Picture 6" descr="Icon&#10;&#10;Description automatically generated">
            <a:extLst>
              <a:ext uri="{FF2B5EF4-FFF2-40B4-BE49-F238E27FC236}">
                <a16:creationId xmlns:a16="http://schemas.microsoft.com/office/drawing/2014/main" id="{2AE95516-2A24-1BEC-391B-3CEDB69F607E}"/>
              </a:ext>
            </a:extLst>
          </p:cNvPr>
          <p:cNvPicPr>
            <a:picLocks noChangeAspect="1"/>
          </p:cNvPicPr>
          <p:nvPr userDrawn="1"/>
        </p:nvPicPr>
        <p:blipFill>
          <a:blip r:embed="rId2"/>
          <a:stretch>
            <a:fillRect/>
          </a:stretch>
        </p:blipFill>
        <p:spPr>
          <a:xfrm>
            <a:off x="8389381" y="2227268"/>
            <a:ext cx="1828800" cy="1830382"/>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8" name="Picture 7" descr="Icon&#10;&#10;Description automatically generated">
            <a:extLst>
              <a:ext uri="{FF2B5EF4-FFF2-40B4-BE49-F238E27FC236}">
                <a16:creationId xmlns:a16="http://schemas.microsoft.com/office/drawing/2014/main" id="{33662604-8339-DB19-9F7A-C71C7292D98D}"/>
              </a:ext>
            </a:extLst>
          </p:cNvPr>
          <p:cNvPicPr>
            <a:picLocks noChangeAspect="1"/>
          </p:cNvPicPr>
          <p:nvPr userDrawn="1"/>
        </p:nvPicPr>
        <p:blipFill>
          <a:blip r:embed="rId2"/>
          <a:stretch>
            <a:fillRect/>
          </a:stretch>
        </p:blipFill>
        <p:spPr>
          <a:xfrm>
            <a:off x="5185668" y="2227268"/>
            <a:ext cx="1828800" cy="1830382"/>
          </a:xfrm>
          <a:prstGeom prst="ellipse">
            <a:avLst/>
          </a:prstGeom>
          <a:gradFill flip="none" rotWithShape="1">
            <a:gsLst>
              <a:gs pos="7000">
                <a:srgbClr val="0033C5"/>
              </a:gs>
              <a:gs pos="81000">
                <a:srgbClr val="06CAAD"/>
              </a:gs>
            </a:gsLst>
            <a:lin ang="18900000" scaled="1"/>
            <a:tileRect/>
          </a:gradFill>
          <a:ln w="25400">
            <a:noFill/>
            <a:miter lim="800000"/>
          </a:ln>
          <a:effectLst/>
        </p:spPr>
      </p:pic>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697601" y="4514978"/>
            <a:ext cx="2397512" cy="1458912"/>
          </a:xfrm>
        </p:spPr>
        <p:txBody>
          <a:bodyPr/>
          <a:lstStyle>
            <a:lvl1pPr algn="ctr">
              <a:lnSpc>
                <a:spcPct val="90000"/>
              </a:lnSpc>
              <a:spcBef>
                <a:spcPts val="600"/>
              </a:spcBef>
              <a:defRPr sz="2000">
                <a:solidFill>
                  <a:schemeClr val="accent6"/>
                </a:solidFill>
              </a:defRPr>
            </a:lvl1pPr>
            <a:lvl2pPr marL="0" indent="0" algn="ctr">
              <a:lnSpc>
                <a:spcPct val="90000"/>
              </a:lnSpc>
              <a:spcBef>
                <a:spcPts val="1000"/>
              </a:spcBef>
              <a:buFont typeface="Open Sans" panose="020B0606030504020204" pitchFamily="34" charset="0"/>
              <a:buChar char="​"/>
              <a:defRPr sz="1600">
                <a:solidFill>
                  <a:schemeClr val="tx2"/>
                </a:solidFill>
                <a:latin typeface="+mj-lt"/>
              </a:defRPr>
            </a:lvl2pPr>
          </a:lstStyle>
          <a:p>
            <a:pPr lvl="0"/>
            <a:r>
              <a:rPr lang="en-US"/>
              <a:t>Click Here to Add an Icon Header</a:t>
            </a:r>
          </a:p>
          <a:p>
            <a:pPr lvl="1"/>
            <a:r>
              <a:rPr lang="en-US"/>
              <a:t>Second level text can go here and should be sentence case and 16pt</a:t>
            </a:r>
          </a:p>
        </p:txBody>
      </p:sp>
      <p:grpSp>
        <p:nvGrpSpPr>
          <p:cNvPr id="27" name="Group 26">
            <a:extLst>
              <a:ext uri="{FF2B5EF4-FFF2-40B4-BE49-F238E27FC236}">
                <a16:creationId xmlns:a16="http://schemas.microsoft.com/office/drawing/2014/main" id="{EF70C4C2-5352-09CE-1B1C-A6F0F1013CE2}"/>
              </a:ext>
            </a:extLst>
          </p:cNvPr>
          <p:cNvGrpSpPr/>
          <p:nvPr/>
        </p:nvGrpSpPr>
        <p:grpSpPr>
          <a:xfrm>
            <a:off x="0" y="6450012"/>
            <a:ext cx="12188825" cy="407988"/>
            <a:chOff x="0" y="6450012"/>
            <a:chExt cx="12188825" cy="407988"/>
          </a:xfrm>
        </p:grpSpPr>
        <p:sp>
          <p:nvSpPr>
            <p:cNvPr id="31" name="Freeform: Shape 30">
              <a:extLst>
                <a:ext uri="{FF2B5EF4-FFF2-40B4-BE49-F238E27FC236}">
                  <a16:creationId xmlns:a16="http://schemas.microsoft.com/office/drawing/2014/main" id="{ECA9F7E2-5AB6-530F-E348-E54672DBCD87}"/>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3" name="Graphic 6">
              <a:extLst>
                <a:ext uri="{FF2B5EF4-FFF2-40B4-BE49-F238E27FC236}">
                  <a16:creationId xmlns:a16="http://schemas.microsoft.com/office/drawing/2014/main" id="{F0BA52A4-C449-18B6-9B58-1553DCFD5FE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2198152" y="2592201"/>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5401734" y="2592201"/>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8605447" y="2592201"/>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2" name="Subtitle 2">
            <a:extLst>
              <a:ext uri="{FF2B5EF4-FFF2-40B4-BE49-F238E27FC236}">
                <a16:creationId xmlns:a16="http://schemas.microsoft.com/office/drawing/2014/main" id="{84FED5C4-4EE0-A0E7-D8DB-17FAF446D3BE}"/>
              </a:ext>
            </a:extLst>
          </p:cNvPr>
          <p:cNvSpPr>
            <a:spLocks noGrp="1"/>
          </p:cNvSpPr>
          <p:nvPr>
            <p:ph type="subTitle" idx="10" hasCustomPrompt="1"/>
          </p:nvPr>
        </p:nvSpPr>
        <p:spPr>
          <a:xfrm>
            <a:off x="613069" y="1308007"/>
            <a:ext cx="10962687" cy="292193"/>
          </a:xfrm>
        </p:spPr>
        <p:txBody>
          <a:bodyPr vert="horz" lIns="0" tIns="0" rIns="0" bIns="0" rtlCol="0">
            <a:noAutofit/>
          </a:bodyPr>
          <a:lstStyle>
            <a:lvl1pPr>
              <a:defRPr lang="en-US" sz="2400" dirty="0">
                <a:solidFill>
                  <a:schemeClr val="tx1"/>
                </a:solidFill>
                <a:latin typeface="+mj-lt"/>
              </a:defRPr>
            </a:lvl1pPr>
          </a:lstStyle>
          <a:p>
            <a:pPr lvl="0" algn="ctr">
              <a:spcBef>
                <a:spcPts val="0"/>
              </a:spcBef>
              <a:buNone/>
            </a:pPr>
            <a:r>
              <a:rPr lang="en-US"/>
              <a:t>Click to edit optional subtitle</a:t>
            </a:r>
          </a:p>
        </p:txBody>
      </p:sp>
      <p:sp>
        <p:nvSpPr>
          <p:cNvPr id="3" name="Text Placeholder 3">
            <a:extLst>
              <a:ext uri="{FF2B5EF4-FFF2-40B4-BE49-F238E27FC236}">
                <a16:creationId xmlns:a16="http://schemas.microsoft.com/office/drawing/2014/main" id="{2EBB2A4F-597B-B2ED-6CA0-FE9A20A62A73}"/>
              </a:ext>
            </a:extLst>
          </p:cNvPr>
          <p:cNvSpPr>
            <a:spLocks noGrp="1"/>
          </p:cNvSpPr>
          <p:nvPr>
            <p:ph type="body" sz="quarter" idx="27" hasCustomPrompt="1"/>
          </p:nvPr>
        </p:nvSpPr>
        <p:spPr>
          <a:xfrm>
            <a:off x="4895656" y="4514978"/>
            <a:ext cx="2397512" cy="1458912"/>
          </a:xfrm>
        </p:spPr>
        <p:txBody>
          <a:bodyPr/>
          <a:lstStyle>
            <a:lvl1pPr algn="ctr">
              <a:lnSpc>
                <a:spcPct val="90000"/>
              </a:lnSpc>
              <a:spcBef>
                <a:spcPts val="600"/>
              </a:spcBef>
              <a:defRPr sz="2000">
                <a:solidFill>
                  <a:schemeClr val="accent2"/>
                </a:solidFill>
              </a:defRPr>
            </a:lvl1pPr>
            <a:lvl2pPr marL="0" indent="0" algn="ctr">
              <a:lnSpc>
                <a:spcPct val="90000"/>
              </a:lnSpc>
              <a:spcBef>
                <a:spcPts val="1000"/>
              </a:spcBef>
              <a:buFont typeface="Open Sans" panose="020B0606030504020204" pitchFamily="34" charset="0"/>
              <a:buNone/>
              <a:defRPr sz="1600">
                <a:solidFill>
                  <a:schemeClr val="tx2"/>
                </a:solidFill>
                <a:latin typeface="+mj-lt"/>
              </a:defRPr>
            </a:lvl2pPr>
          </a:lstStyle>
          <a:p>
            <a:pPr lvl="0"/>
            <a:r>
              <a:rPr lang="en-US"/>
              <a:t>Click Here to Add an Icon Header</a:t>
            </a:r>
          </a:p>
          <a:p>
            <a:pPr lvl="1"/>
            <a:r>
              <a:rPr lang="en-US"/>
              <a:t>Second level text can go here and should be sentence case and 16pt</a:t>
            </a:r>
          </a:p>
        </p:txBody>
      </p:sp>
      <p:sp>
        <p:nvSpPr>
          <p:cNvPr id="5" name="Text Placeholder 3">
            <a:extLst>
              <a:ext uri="{FF2B5EF4-FFF2-40B4-BE49-F238E27FC236}">
                <a16:creationId xmlns:a16="http://schemas.microsoft.com/office/drawing/2014/main" id="{84A1FD88-269B-0C7B-8879-D9A8790F98C1}"/>
              </a:ext>
            </a:extLst>
          </p:cNvPr>
          <p:cNvSpPr>
            <a:spLocks noGrp="1"/>
          </p:cNvSpPr>
          <p:nvPr>
            <p:ph type="body" sz="quarter" idx="28" hasCustomPrompt="1"/>
          </p:nvPr>
        </p:nvSpPr>
        <p:spPr>
          <a:xfrm>
            <a:off x="8093711" y="4514485"/>
            <a:ext cx="2397512" cy="1458912"/>
          </a:xfrm>
        </p:spPr>
        <p:txBody>
          <a:bodyPr/>
          <a:lstStyle>
            <a:lvl1pPr algn="ctr">
              <a:lnSpc>
                <a:spcPct val="90000"/>
              </a:lnSpc>
              <a:spcBef>
                <a:spcPts val="600"/>
              </a:spcBef>
              <a:defRPr sz="2000">
                <a:solidFill>
                  <a:schemeClr val="accent3"/>
                </a:solidFill>
              </a:defRPr>
            </a:lvl1pPr>
            <a:lvl2pPr marL="0" indent="0" algn="ctr">
              <a:lnSpc>
                <a:spcPct val="90000"/>
              </a:lnSpc>
              <a:spcBef>
                <a:spcPts val="1000"/>
              </a:spcBef>
              <a:buFont typeface="Open Sans" panose="020B0606030504020204" pitchFamily="34" charset="0"/>
              <a:buNone/>
              <a:defRPr sz="1600">
                <a:solidFill>
                  <a:schemeClr val="tx2"/>
                </a:solidFill>
                <a:latin typeface="+mj-lt"/>
              </a:defRPr>
            </a:lvl2pPr>
          </a:lstStyle>
          <a:p>
            <a:pPr lvl="0"/>
            <a:r>
              <a:rPr lang="en-US"/>
              <a:t>Click Here to Add an Icon Header</a:t>
            </a:r>
          </a:p>
          <a:p>
            <a:pPr lvl="1"/>
            <a:r>
              <a:rPr lang="en-US"/>
              <a:t>Second level text can go here and should be sentence case and 16pt</a:t>
            </a:r>
          </a:p>
        </p:txBody>
      </p:sp>
      <p:sp>
        <p:nvSpPr>
          <p:cNvPr id="9" name="Title 1">
            <a:extLst>
              <a:ext uri="{FF2B5EF4-FFF2-40B4-BE49-F238E27FC236}">
                <a16:creationId xmlns:a16="http://schemas.microsoft.com/office/drawing/2014/main" id="{18084BB8-A99E-CB7A-3EB3-BC1983A35783}"/>
              </a:ext>
            </a:extLst>
          </p:cNvPr>
          <p:cNvSpPr>
            <a:spLocks noGrp="1"/>
          </p:cNvSpPr>
          <p:nvPr>
            <p:ph type="title" hasCustomPrompt="1"/>
          </p:nvPr>
        </p:nvSpPr>
        <p:spPr>
          <a:xfrm>
            <a:off x="613069" y="726377"/>
            <a:ext cx="10962688" cy="416623"/>
          </a:xfrm>
          <a:prstGeom prst="rect">
            <a:avLst/>
          </a:prstGeom>
        </p:spPr>
        <p:txBody>
          <a:bodyPr anchor="t"/>
          <a:lstStyle>
            <a:lvl1pPr algn="ctr">
              <a:defRPr sz="4000"/>
            </a:lvl1pPr>
          </a:lstStyle>
          <a:p>
            <a:r>
              <a:rPr lang="en-US"/>
              <a:t>Title Goes Here</a:t>
            </a:r>
          </a:p>
        </p:txBody>
      </p:sp>
    </p:spTree>
    <p:extLst>
      <p:ext uri="{BB962C8B-B14F-4D97-AF65-F5344CB8AC3E}">
        <p14:creationId xmlns:p14="http://schemas.microsoft.com/office/powerpoint/2010/main" val="363210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ONTENT | 4 Icon">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1AA982A5-9E8B-BB6C-BA4D-57DB241A62B3}"/>
              </a:ext>
            </a:extLst>
          </p:cNvPr>
          <p:cNvPicPr>
            <a:picLocks noChangeAspect="1"/>
          </p:cNvPicPr>
          <p:nvPr userDrawn="1"/>
        </p:nvPicPr>
        <p:blipFill rotWithShape="1">
          <a:blip r:embed="rId2"/>
          <a:srcRect l="7" r="7"/>
          <a:stretch/>
        </p:blipFill>
        <p:spPr>
          <a:xfrm>
            <a:off x="1065213" y="2240061"/>
            <a:ext cx="1828800" cy="1830663"/>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6" name="Picture 5" descr="Icon&#10;&#10;Description automatically generated">
            <a:extLst>
              <a:ext uri="{FF2B5EF4-FFF2-40B4-BE49-F238E27FC236}">
                <a16:creationId xmlns:a16="http://schemas.microsoft.com/office/drawing/2014/main" id="{2C3D9F52-F7F7-4059-66EA-DBD0C8FA4CEF}"/>
              </a:ext>
            </a:extLst>
          </p:cNvPr>
          <p:cNvPicPr>
            <a:picLocks noChangeAspect="1"/>
          </p:cNvPicPr>
          <p:nvPr userDrawn="1"/>
        </p:nvPicPr>
        <p:blipFill>
          <a:blip r:embed="rId2"/>
          <a:stretch>
            <a:fillRect/>
          </a:stretch>
        </p:blipFill>
        <p:spPr>
          <a:xfrm>
            <a:off x="6546980" y="2240060"/>
            <a:ext cx="1829082" cy="1830665"/>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7" name="Picture 6" descr="Icon&#10;&#10;Description automatically generated">
            <a:extLst>
              <a:ext uri="{FF2B5EF4-FFF2-40B4-BE49-F238E27FC236}">
                <a16:creationId xmlns:a16="http://schemas.microsoft.com/office/drawing/2014/main" id="{F8FC80D1-0295-825B-2F06-A0C4D6DA89E2}"/>
              </a:ext>
            </a:extLst>
          </p:cNvPr>
          <p:cNvPicPr>
            <a:picLocks noChangeAspect="1"/>
          </p:cNvPicPr>
          <p:nvPr userDrawn="1"/>
        </p:nvPicPr>
        <p:blipFill>
          <a:blip r:embed="rId2"/>
          <a:stretch>
            <a:fillRect/>
          </a:stretch>
        </p:blipFill>
        <p:spPr>
          <a:xfrm>
            <a:off x="9288011" y="2240206"/>
            <a:ext cx="1828802" cy="1826969"/>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8" name="Picture 7" descr="Icon&#10;&#10;Description automatically generated">
            <a:extLst>
              <a:ext uri="{FF2B5EF4-FFF2-40B4-BE49-F238E27FC236}">
                <a16:creationId xmlns:a16="http://schemas.microsoft.com/office/drawing/2014/main" id="{FCEBCCAC-83A2-B9D8-2A98-DFFD744E9170}"/>
              </a:ext>
            </a:extLst>
          </p:cNvPr>
          <p:cNvPicPr>
            <a:picLocks noChangeAspect="1"/>
          </p:cNvPicPr>
          <p:nvPr userDrawn="1"/>
        </p:nvPicPr>
        <p:blipFill>
          <a:blip r:embed="rId2"/>
          <a:stretch>
            <a:fillRect/>
          </a:stretch>
        </p:blipFill>
        <p:spPr>
          <a:xfrm>
            <a:off x="3805959" y="2240060"/>
            <a:ext cx="1829082" cy="1830665"/>
          </a:xfrm>
          <a:prstGeom prst="ellipse">
            <a:avLst/>
          </a:prstGeom>
          <a:gradFill flip="none" rotWithShape="1">
            <a:gsLst>
              <a:gs pos="10000">
                <a:srgbClr val="00C3FF"/>
              </a:gs>
              <a:gs pos="82000">
                <a:srgbClr val="0033C5"/>
              </a:gs>
            </a:gsLst>
            <a:lin ang="8100000" scaled="1"/>
            <a:tileRect/>
          </a:gradFill>
          <a:ln w="25400">
            <a:noFill/>
            <a:miter lim="800000"/>
          </a:ln>
          <a:effectLst/>
        </p:spPr>
      </p:pic>
      <p:grpSp>
        <p:nvGrpSpPr>
          <p:cNvPr id="27" name="Group 26">
            <a:extLst>
              <a:ext uri="{FF2B5EF4-FFF2-40B4-BE49-F238E27FC236}">
                <a16:creationId xmlns:a16="http://schemas.microsoft.com/office/drawing/2014/main" id="{EF70C4C2-5352-09CE-1B1C-A6F0F1013CE2}"/>
              </a:ext>
            </a:extLst>
          </p:cNvPr>
          <p:cNvGrpSpPr/>
          <p:nvPr/>
        </p:nvGrpSpPr>
        <p:grpSpPr>
          <a:xfrm>
            <a:off x="0" y="6450012"/>
            <a:ext cx="12188825" cy="407988"/>
            <a:chOff x="0" y="6450012"/>
            <a:chExt cx="12188825" cy="407988"/>
          </a:xfrm>
        </p:grpSpPr>
        <p:sp>
          <p:nvSpPr>
            <p:cNvPr id="31" name="Freeform: Shape 30">
              <a:extLst>
                <a:ext uri="{FF2B5EF4-FFF2-40B4-BE49-F238E27FC236}">
                  <a16:creationId xmlns:a16="http://schemas.microsoft.com/office/drawing/2014/main" id="{ECA9F7E2-5AB6-530F-E348-E54672DBCD87}"/>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3" name="Graphic 6">
              <a:extLst>
                <a:ext uri="{FF2B5EF4-FFF2-40B4-BE49-F238E27FC236}">
                  <a16:creationId xmlns:a16="http://schemas.microsoft.com/office/drawing/2014/main" id="{F0BA52A4-C449-18B6-9B58-1553DCFD5FE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1281279" y="2605134"/>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4022166" y="2605134"/>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6763187" y="2605134"/>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9504078" y="2603432"/>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3" name="Subtitle 2">
            <a:extLst>
              <a:ext uri="{FF2B5EF4-FFF2-40B4-BE49-F238E27FC236}">
                <a16:creationId xmlns:a16="http://schemas.microsoft.com/office/drawing/2014/main" id="{B4979351-6F93-DFBD-B127-09F4622121D1}"/>
              </a:ext>
            </a:extLst>
          </p:cNvPr>
          <p:cNvSpPr>
            <a:spLocks noGrp="1"/>
          </p:cNvSpPr>
          <p:nvPr>
            <p:ph type="subTitle" idx="10" hasCustomPrompt="1"/>
          </p:nvPr>
        </p:nvSpPr>
        <p:spPr>
          <a:xfrm>
            <a:off x="613069" y="1308007"/>
            <a:ext cx="10962687" cy="292193"/>
          </a:xfrm>
        </p:spPr>
        <p:txBody>
          <a:bodyPr vert="horz" lIns="0" tIns="0" rIns="0" bIns="0" rtlCol="0">
            <a:noAutofit/>
          </a:bodyPr>
          <a:lstStyle>
            <a:lvl1pPr>
              <a:defRPr lang="en-US" sz="2400" dirty="0">
                <a:solidFill>
                  <a:schemeClr val="tx1"/>
                </a:solidFill>
                <a:latin typeface="+mj-lt"/>
              </a:defRPr>
            </a:lvl1pPr>
          </a:lstStyle>
          <a:p>
            <a:pPr lvl="0" algn="ctr">
              <a:spcBef>
                <a:spcPts val="0"/>
              </a:spcBef>
              <a:buNone/>
            </a:pPr>
            <a:r>
              <a:rPr lang="en-US"/>
              <a:t>Click to edit optional subtitle</a:t>
            </a:r>
          </a:p>
        </p:txBody>
      </p:sp>
      <p:sp>
        <p:nvSpPr>
          <p:cNvPr id="4" name="Text Placeholder 3">
            <a:extLst>
              <a:ext uri="{FF2B5EF4-FFF2-40B4-BE49-F238E27FC236}">
                <a16:creationId xmlns:a16="http://schemas.microsoft.com/office/drawing/2014/main" id="{42356CA9-386D-7C21-2305-F803B679F9ED}"/>
              </a:ext>
            </a:extLst>
          </p:cNvPr>
          <p:cNvSpPr>
            <a:spLocks noGrp="1"/>
          </p:cNvSpPr>
          <p:nvPr>
            <p:ph type="body" sz="quarter" idx="19" hasCustomPrompt="1"/>
          </p:nvPr>
        </p:nvSpPr>
        <p:spPr>
          <a:xfrm>
            <a:off x="780857" y="4514978"/>
            <a:ext cx="2397512" cy="1458912"/>
          </a:xfrm>
        </p:spPr>
        <p:txBody>
          <a:bodyPr/>
          <a:lstStyle>
            <a:lvl1pPr algn="ctr">
              <a:lnSpc>
                <a:spcPct val="90000"/>
              </a:lnSpc>
              <a:spcBef>
                <a:spcPts val="600"/>
              </a:spcBef>
              <a:defRPr sz="2000">
                <a:solidFill>
                  <a:schemeClr val="accent6"/>
                </a:solidFill>
              </a:defRPr>
            </a:lvl1pPr>
            <a:lvl2pPr marL="0" indent="0" algn="ctr">
              <a:lnSpc>
                <a:spcPct val="90000"/>
              </a:lnSpc>
              <a:spcBef>
                <a:spcPts val="1000"/>
              </a:spcBef>
              <a:buFont typeface="Open Sans" panose="020B0606030504020204" pitchFamily="34" charset="0"/>
              <a:buNone/>
              <a:defRPr sz="1600">
                <a:solidFill>
                  <a:schemeClr val="tx2"/>
                </a:solidFill>
                <a:latin typeface="+mj-lt"/>
              </a:defRPr>
            </a:lvl2pPr>
          </a:lstStyle>
          <a:p>
            <a:pPr lvl="0"/>
            <a:r>
              <a:rPr lang="en-US"/>
              <a:t>Click Here to Add an Icon Header</a:t>
            </a:r>
          </a:p>
          <a:p>
            <a:pPr lvl="1"/>
            <a:r>
              <a:rPr lang="en-US"/>
              <a:t>Second level text can go here and should be sentence case and 16pt</a:t>
            </a:r>
          </a:p>
        </p:txBody>
      </p:sp>
      <p:sp>
        <p:nvSpPr>
          <p:cNvPr id="9" name="Text Placeholder 3">
            <a:extLst>
              <a:ext uri="{FF2B5EF4-FFF2-40B4-BE49-F238E27FC236}">
                <a16:creationId xmlns:a16="http://schemas.microsoft.com/office/drawing/2014/main" id="{A79D144F-F6E4-7B4A-C23F-66314749FAF7}"/>
              </a:ext>
            </a:extLst>
          </p:cNvPr>
          <p:cNvSpPr>
            <a:spLocks noGrp="1"/>
          </p:cNvSpPr>
          <p:nvPr>
            <p:ph type="body" sz="quarter" idx="28" hasCustomPrompt="1"/>
          </p:nvPr>
        </p:nvSpPr>
        <p:spPr>
          <a:xfrm>
            <a:off x="3521744" y="4514978"/>
            <a:ext cx="2397512" cy="1458912"/>
          </a:xfrm>
        </p:spPr>
        <p:txBody>
          <a:bodyPr/>
          <a:lstStyle>
            <a:lvl1pPr algn="ctr">
              <a:lnSpc>
                <a:spcPct val="90000"/>
              </a:lnSpc>
              <a:spcBef>
                <a:spcPts val="600"/>
              </a:spcBef>
              <a:defRPr sz="2000">
                <a:solidFill>
                  <a:schemeClr val="accent1"/>
                </a:solidFill>
              </a:defRPr>
            </a:lvl1pPr>
            <a:lvl2pPr marL="0" indent="0" algn="ctr">
              <a:lnSpc>
                <a:spcPct val="90000"/>
              </a:lnSpc>
              <a:spcBef>
                <a:spcPts val="1000"/>
              </a:spcBef>
              <a:buFont typeface="Open Sans" panose="020B0606030504020204" pitchFamily="34" charset="0"/>
              <a:buNone/>
              <a:defRPr sz="1600">
                <a:solidFill>
                  <a:schemeClr val="tx2"/>
                </a:solidFill>
                <a:latin typeface="+mj-lt"/>
              </a:defRPr>
            </a:lvl2pPr>
          </a:lstStyle>
          <a:p>
            <a:pPr lvl="0"/>
            <a:r>
              <a:rPr lang="en-US"/>
              <a:t>Click Here to Add an Icon Header</a:t>
            </a:r>
          </a:p>
          <a:p>
            <a:pPr lvl="1"/>
            <a:r>
              <a:rPr lang="en-US"/>
              <a:t>Second level text can go here and should be sentence case and 16pt</a:t>
            </a:r>
          </a:p>
        </p:txBody>
      </p:sp>
      <p:sp>
        <p:nvSpPr>
          <p:cNvPr id="10" name="Text Placeholder 3">
            <a:extLst>
              <a:ext uri="{FF2B5EF4-FFF2-40B4-BE49-F238E27FC236}">
                <a16:creationId xmlns:a16="http://schemas.microsoft.com/office/drawing/2014/main" id="{35D56364-8E1A-92B8-BDDF-1EC1D5D40C51}"/>
              </a:ext>
            </a:extLst>
          </p:cNvPr>
          <p:cNvSpPr>
            <a:spLocks noGrp="1"/>
          </p:cNvSpPr>
          <p:nvPr>
            <p:ph type="body" sz="quarter" idx="29" hasCustomPrompt="1"/>
          </p:nvPr>
        </p:nvSpPr>
        <p:spPr>
          <a:xfrm>
            <a:off x="6269570" y="4514485"/>
            <a:ext cx="2397512" cy="1458912"/>
          </a:xfrm>
        </p:spPr>
        <p:txBody>
          <a:bodyPr/>
          <a:lstStyle>
            <a:lvl1pPr algn="ctr">
              <a:lnSpc>
                <a:spcPct val="90000"/>
              </a:lnSpc>
              <a:spcBef>
                <a:spcPts val="600"/>
              </a:spcBef>
              <a:defRPr sz="2000">
                <a:solidFill>
                  <a:schemeClr val="accent2"/>
                </a:solidFill>
              </a:defRPr>
            </a:lvl1pPr>
            <a:lvl2pPr marL="0" indent="0" algn="ctr">
              <a:lnSpc>
                <a:spcPct val="90000"/>
              </a:lnSpc>
              <a:spcBef>
                <a:spcPts val="1000"/>
              </a:spcBef>
              <a:buFont typeface="Open Sans" panose="020B0606030504020204" pitchFamily="34" charset="0"/>
              <a:buNone/>
              <a:defRPr sz="1600">
                <a:solidFill>
                  <a:schemeClr val="tx2"/>
                </a:solidFill>
                <a:latin typeface="+mj-lt"/>
              </a:defRPr>
            </a:lvl2pPr>
          </a:lstStyle>
          <a:p>
            <a:pPr lvl="0"/>
            <a:r>
              <a:rPr lang="en-US"/>
              <a:t>Click Here to Add an Icon Header</a:t>
            </a:r>
          </a:p>
          <a:p>
            <a:pPr lvl="1"/>
            <a:r>
              <a:rPr lang="en-US"/>
              <a:t>Second level text can go here and should be sentence case and 16pt</a:t>
            </a:r>
          </a:p>
        </p:txBody>
      </p:sp>
      <p:sp>
        <p:nvSpPr>
          <p:cNvPr id="11" name="Text Placeholder 3">
            <a:extLst>
              <a:ext uri="{FF2B5EF4-FFF2-40B4-BE49-F238E27FC236}">
                <a16:creationId xmlns:a16="http://schemas.microsoft.com/office/drawing/2014/main" id="{CDF03AEB-433D-8E98-3087-B555E0A50CC3}"/>
              </a:ext>
            </a:extLst>
          </p:cNvPr>
          <p:cNvSpPr>
            <a:spLocks noGrp="1"/>
          </p:cNvSpPr>
          <p:nvPr>
            <p:ph type="body" sz="quarter" idx="30" hasCustomPrompt="1"/>
          </p:nvPr>
        </p:nvSpPr>
        <p:spPr>
          <a:xfrm>
            <a:off x="9003656" y="4514485"/>
            <a:ext cx="2397512" cy="1458912"/>
          </a:xfrm>
        </p:spPr>
        <p:txBody>
          <a:bodyPr/>
          <a:lstStyle>
            <a:lvl1pPr algn="ctr">
              <a:lnSpc>
                <a:spcPct val="90000"/>
              </a:lnSpc>
              <a:spcBef>
                <a:spcPts val="600"/>
              </a:spcBef>
              <a:defRPr sz="2000">
                <a:solidFill>
                  <a:schemeClr val="accent3"/>
                </a:solidFill>
              </a:defRPr>
            </a:lvl1pPr>
            <a:lvl2pPr marL="0" indent="0" algn="ctr">
              <a:lnSpc>
                <a:spcPct val="90000"/>
              </a:lnSpc>
              <a:spcBef>
                <a:spcPts val="1000"/>
              </a:spcBef>
              <a:buFont typeface="Open Sans" panose="020B0606030504020204" pitchFamily="34" charset="0"/>
              <a:buNone/>
              <a:defRPr sz="1600">
                <a:solidFill>
                  <a:schemeClr val="tx2"/>
                </a:solidFill>
                <a:latin typeface="+mj-lt"/>
              </a:defRPr>
            </a:lvl2pPr>
          </a:lstStyle>
          <a:p>
            <a:pPr lvl="0"/>
            <a:r>
              <a:rPr lang="en-US"/>
              <a:t>Click Here to Add an Icon Header</a:t>
            </a:r>
          </a:p>
          <a:p>
            <a:pPr lvl="1"/>
            <a:r>
              <a:rPr lang="en-US"/>
              <a:t>Second level text can go here and should be sentence case and 16pt</a:t>
            </a:r>
          </a:p>
        </p:txBody>
      </p:sp>
      <p:sp>
        <p:nvSpPr>
          <p:cNvPr id="12" name="Title 1">
            <a:extLst>
              <a:ext uri="{FF2B5EF4-FFF2-40B4-BE49-F238E27FC236}">
                <a16:creationId xmlns:a16="http://schemas.microsoft.com/office/drawing/2014/main" id="{13FD49F0-261E-6326-20B6-69F47DF954B1}"/>
              </a:ext>
            </a:extLst>
          </p:cNvPr>
          <p:cNvSpPr>
            <a:spLocks noGrp="1"/>
          </p:cNvSpPr>
          <p:nvPr>
            <p:ph type="title" hasCustomPrompt="1"/>
          </p:nvPr>
        </p:nvSpPr>
        <p:spPr>
          <a:xfrm>
            <a:off x="613069" y="726377"/>
            <a:ext cx="10962688" cy="416623"/>
          </a:xfrm>
          <a:prstGeom prst="rect">
            <a:avLst/>
          </a:prstGeom>
        </p:spPr>
        <p:txBody>
          <a:bodyPr anchor="t"/>
          <a:lstStyle>
            <a:lvl1pPr algn="ctr">
              <a:defRPr sz="4000"/>
            </a:lvl1pPr>
          </a:lstStyle>
          <a:p>
            <a:r>
              <a:rPr lang="en-US"/>
              <a:t>Title Goes Here</a:t>
            </a:r>
          </a:p>
        </p:txBody>
      </p:sp>
    </p:spTree>
    <p:extLst>
      <p:ext uri="{BB962C8B-B14F-4D97-AF65-F5344CB8AC3E}">
        <p14:creationId xmlns:p14="http://schemas.microsoft.com/office/powerpoint/2010/main" val="335477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ONTENT | 5 Icon">
    <p:spTree>
      <p:nvGrpSpPr>
        <p:cNvPr id="1" name=""/>
        <p:cNvGrpSpPr/>
        <p:nvPr/>
      </p:nvGrpSpPr>
      <p:grpSpPr>
        <a:xfrm>
          <a:off x="0" y="0"/>
          <a:ext cx="0" cy="0"/>
          <a:chOff x="0" y="0"/>
          <a:chExt cx="0" cy="0"/>
        </a:xfrm>
      </p:grpSpPr>
      <p:pic>
        <p:nvPicPr>
          <p:cNvPr id="22" name="Picture 21" descr="Icon&#10;&#10;Description automatically generated">
            <a:extLst>
              <a:ext uri="{FF2B5EF4-FFF2-40B4-BE49-F238E27FC236}">
                <a16:creationId xmlns:a16="http://schemas.microsoft.com/office/drawing/2014/main" id="{350B6990-FCE7-A9C8-AB77-B08B179A5A11}"/>
              </a:ext>
            </a:extLst>
          </p:cNvPr>
          <p:cNvPicPr>
            <a:picLocks noChangeAspect="1"/>
          </p:cNvPicPr>
          <p:nvPr userDrawn="1"/>
        </p:nvPicPr>
        <p:blipFill>
          <a:blip r:embed="rId2"/>
          <a:stretch>
            <a:fillRect/>
          </a:stretch>
        </p:blipFill>
        <p:spPr>
          <a:xfrm>
            <a:off x="9618243" y="2327100"/>
            <a:ext cx="1560904" cy="1559100"/>
          </a:xfrm>
          <a:prstGeom prst="ellipse">
            <a:avLst/>
          </a:prstGeom>
          <a:gradFill flip="none" rotWithShape="1">
            <a:gsLst>
              <a:gs pos="17000">
                <a:schemeClr val="accent5"/>
              </a:gs>
              <a:gs pos="81000">
                <a:srgbClr val="FF7664"/>
              </a:gs>
            </a:gsLst>
            <a:lin ang="18900000" scaled="1"/>
            <a:tileRect/>
          </a:gradFill>
          <a:ln w="25400">
            <a:noFill/>
            <a:miter lim="800000"/>
          </a:ln>
          <a:effectLst/>
        </p:spPr>
      </p:pic>
      <p:pic>
        <p:nvPicPr>
          <p:cNvPr id="23" name="Picture 22" descr="Icon&#10;&#10;Description automatically generated">
            <a:extLst>
              <a:ext uri="{FF2B5EF4-FFF2-40B4-BE49-F238E27FC236}">
                <a16:creationId xmlns:a16="http://schemas.microsoft.com/office/drawing/2014/main" id="{9C85A5DD-89CF-1336-CD83-6A44583AA985}"/>
              </a:ext>
            </a:extLst>
          </p:cNvPr>
          <p:cNvPicPr>
            <a:picLocks noChangeAspect="1"/>
          </p:cNvPicPr>
          <p:nvPr userDrawn="1"/>
        </p:nvPicPr>
        <p:blipFill rotWithShape="1">
          <a:blip r:embed="rId2"/>
          <a:srcRect l="7" r="7"/>
          <a:stretch/>
        </p:blipFill>
        <p:spPr>
          <a:xfrm>
            <a:off x="1009688" y="2325525"/>
            <a:ext cx="1560662" cy="1562252"/>
          </a:xfrm>
          <a:prstGeom prst="ellipse">
            <a:avLst/>
          </a:prstGeom>
          <a:gradFill flip="none" rotWithShape="1">
            <a:gsLst>
              <a:gs pos="0">
                <a:srgbClr val="0033C5"/>
              </a:gs>
              <a:gs pos="65000">
                <a:srgbClr val="BA5AFF"/>
              </a:gs>
            </a:gsLst>
            <a:lin ang="18900000" scaled="1"/>
            <a:tileRect/>
          </a:gradFill>
          <a:ln w="25400">
            <a:noFill/>
            <a:miter lim="800000"/>
          </a:ln>
          <a:effectLst/>
        </p:spPr>
      </p:pic>
      <p:pic>
        <p:nvPicPr>
          <p:cNvPr id="24" name="Picture 23" descr="Icon&#10;&#10;Description automatically generated">
            <a:extLst>
              <a:ext uri="{FF2B5EF4-FFF2-40B4-BE49-F238E27FC236}">
                <a16:creationId xmlns:a16="http://schemas.microsoft.com/office/drawing/2014/main" id="{A49969E8-43D5-D315-2B9F-FB63F4261408}"/>
              </a:ext>
            </a:extLst>
          </p:cNvPr>
          <p:cNvPicPr>
            <a:picLocks noChangeAspect="1"/>
          </p:cNvPicPr>
          <p:nvPr userDrawn="1"/>
        </p:nvPicPr>
        <p:blipFill>
          <a:blip r:embed="rId2"/>
          <a:stretch>
            <a:fillRect/>
          </a:stretch>
        </p:blipFill>
        <p:spPr>
          <a:xfrm>
            <a:off x="5313961" y="2325525"/>
            <a:ext cx="1560904" cy="1562252"/>
          </a:xfrm>
          <a:prstGeom prst="ellipse">
            <a:avLst/>
          </a:prstGeom>
          <a:gradFill flip="none" rotWithShape="1">
            <a:gsLst>
              <a:gs pos="7000">
                <a:srgbClr val="0033C5"/>
              </a:gs>
              <a:gs pos="81000">
                <a:srgbClr val="06CAAD"/>
              </a:gs>
            </a:gsLst>
            <a:lin ang="18900000" scaled="1"/>
            <a:tileRect/>
          </a:gradFill>
          <a:ln w="25400">
            <a:noFill/>
            <a:miter lim="800000"/>
          </a:ln>
          <a:effectLst/>
        </p:spPr>
      </p:pic>
      <p:pic>
        <p:nvPicPr>
          <p:cNvPr id="25" name="Picture 24" descr="Icon&#10;&#10;Description automatically generated">
            <a:extLst>
              <a:ext uri="{FF2B5EF4-FFF2-40B4-BE49-F238E27FC236}">
                <a16:creationId xmlns:a16="http://schemas.microsoft.com/office/drawing/2014/main" id="{BBD092C2-352F-23A1-C5EE-F7CD2E7F7E1D}"/>
              </a:ext>
            </a:extLst>
          </p:cNvPr>
          <p:cNvPicPr>
            <a:picLocks noChangeAspect="1"/>
          </p:cNvPicPr>
          <p:nvPr userDrawn="1"/>
        </p:nvPicPr>
        <p:blipFill>
          <a:blip r:embed="rId2"/>
          <a:stretch>
            <a:fillRect/>
          </a:stretch>
        </p:blipFill>
        <p:spPr>
          <a:xfrm>
            <a:off x="7466222" y="2327099"/>
            <a:ext cx="1560664" cy="1559102"/>
          </a:xfrm>
          <a:prstGeom prst="ellipse">
            <a:avLst/>
          </a:prstGeom>
          <a:gradFill flip="none" rotWithShape="1">
            <a:gsLst>
              <a:gs pos="7000">
                <a:srgbClr val="06CAAD"/>
              </a:gs>
              <a:gs pos="88000">
                <a:srgbClr val="B3E81F"/>
              </a:gs>
            </a:gsLst>
            <a:lin ang="18900000" scaled="1"/>
            <a:tileRect/>
          </a:gradFill>
          <a:ln w="25400">
            <a:noFill/>
            <a:miter lim="800000"/>
          </a:ln>
          <a:effectLst/>
        </p:spPr>
      </p:pic>
      <p:pic>
        <p:nvPicPr>
          <p:cNvPr id="26" name="Picture 25" descr="Icon&#10;&#10;Description automatically generated">
            <a:extLst>
              <a:ext uri="{FF2B5EF4-FFF2-40B4-BE49-F238E27FC236}">
                <a16:creationId xmlns:a16="http://schemas.microsoft.com/office/drawing/2014/main" id="{8177566A-76C3-BDA5-6485-087F24296DB6}"/>
              </a:ext>
            </a:extLst>
          </p:cNvPr>
          <p:cNvPicPr>
            <a:picLocks noChangeAspect="1"/>
          </p:cNvPicPr>
          <p:nvPr userDrawn="1"/>
        </p:nvPicPr>
        <p:blipFill>
          <a:blip r:embed="rId2"/>
          <a:stretch>
            <a:fillRect/>
          </a:stretch>
        </p:blipFill>
        <p:spPr>
          <a:xfrm>
            <a:off x="3161708" y="2325525"/>
            <a:ext cx="1560904" cy="1562252"/>
          </a:xfrm>
          <a:prstGeom prst="ellipse">
            <a:avLst/>
          </a:prstGeom>
          <a:gradFill flip="none" rotWithShape="1">
            <a:gsLst>
              <a:gs pos="10000">
                <a:srgbClr val="00C3FF"/>
              </a:gs>
              <a:gs pos="82000">
                <a:srgbClr val="0033C5"/>
              </a:gs>
            </a:gsLst>
            <a:lin ang="8100000" scaled="1"/>
            <a:tileRect/>
          </a:gradFill>
          <a:ln w="25400">
            <a:noFill/>
            <a:miter lim="800000"/>
          </a:ln>
          <a:effectLst/>
        </p:spPr>
      </p:pic>
      <p:grpSp>
        <p:nvGrpSpPr>
          <p:cNvPr id="27" name="Group 26">
            <a:extLst>
              <a:ext uri="{FF2B5EF4-FFF2-40B4-BE49-F238E27FC236}">
                <a16:creationId xmlns:a16="http://schemas.microsoft.com/office/drawing/2014/main" id="{EF70C4C2-5352-09CE-1B1C-A6F0F1013CE2}"/>
              </a:ext>
            </a:extLst>
          </p:cNvPr>
          <p:cNvGrpSpPr/>
          <p:nvPr/>
        </p:nvGrpSpPr>
        <p:grpSpPr>
          <a:xfrm>
            <a:off x="0" y="6450012"/>
            <a:ext cx="12188825" cy="407988"/>
            <a:chOff x="0" y="6450012"/>
            <a:chExt cx="12188825" cy="407988"/>
          </a:xfrm>
        </p:grpSpPr>
        <p:sp>
          <p:nvSpPr>
            <p:cNvPr id="31" name="Freeform: Shape 30">
              <a:extLst>
                <a:ext uri="{FF2B5EF4-FFF2-40B4-BE49-F238E27FC236}">
                  <a16:creationId xmlns:a16="http://schemas.microsoft.com/office/drawing/2014/main" id="{ECA9F7E2-5AB6-530F-E348-E54672DBCD87}"/>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3" name="Graphic 6">
              <a:extLst>
                <a:ext uri="{FF2B5EF4-FFF2-40B4-BE49-F238E27FC236}">
                  <a16:creationId xmlns:a16="http://schemas.microsoft.com/office/drawing/2014/main" id="{F0BA52A4-C449-18B6-9B58-1553DCFD5FEF}"/>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1267715" y="2695098"/>
            <a:ext cx="1044608" cy="82310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419856" y="2695098"/>
            <a:ext cx="1044608" cy="82310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572109" y="2695098"/>
            <a:ext cx="1044608" cy="82310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724250" y="2695097"/>
            <a:ext cx="1044608" cy="82310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876391" y="2695097"/>
            <a:ext cx="1044608" cy="82310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p>
        </p:txBody>
      </p:sp>
      <p:sp>
        <p:nvSpPr>
          <p:cNvPr id="3" name="Subtitle 2">
            <a:extLst>
              <a:ext uri="{FF2B5EF4-FFF2-40B4-BE49-F238E27FC236}">
                <a16:creationId xmlns:a16="http://schemas.microsoft.com/office/drawing/2014/main" id="{141DA769-6EF4-D393-D69A-CA2265D20599}"/>
              </a:ext>
            </a:extLst>
          </p:cNvPr>
          <p:cNvSpPr>
            <a:spLocks noGrp="1"/>
          </p:cNvSpPr>
          <p:nvPr>
            <p:ph type="subTitle" idx="10" hasCustomPrompt="1"/>
          </p:nvPr>
        </p:nvSpPr>
        <p:spPr>
          <a:xfrm>
            <a:off x="613069" y="1308007"/>
            <a:ext cx="10962687" cy="292193"/>
          </a:xfrm>
        </p:spPr>
        <p:txBody>
          <a:bodyPr vert="horz" lIns="0" tIns="0" rIns="0" bIns="0" rtlCol="0">
            <a:noAutofit/>
          </a:bodyPr>
          <a:lstStyle>
            <a:lvl1pPr>
              <a:defRPr lang="en-US" sz="2400" dirty="0">
                <a:solidFill>
                  <a:schemeClr val="tx1"/>
                </a:solidFill>
                <a:latin typeface="+mj-lt"/>
              </a:defRPr>
            </a:lvl1pPr>
          </a:lstStyle>
          <a:p>
            <a:pPr lvl="0" algn="ctr">
              <a:spcBef>
                <a:spcPts val="0"/>
              </a:spcBef>
              <a:buNone/>
            </a:pPr>
            <a:r>
              <a:rPr lang="en-US"/>
              <a:t>Click to edit optional subtitle</a:t>
            </a:r>
          </a:p>
        </p:txBody>
      </p:sp>
      <p:sp>
        <p:nvSpPr>
          <p:cNvPr id="4" name="Text Placeholder 3">
            <a:extLst>
              <a:ext uri="{FF2B5EF4-FFF2-40B4-BE49-F238E27FC236}">
                <a16:creationId xmlns:a16="http://schemas.microsoft.com/office/drawing/2014/main" id="{18A897C7-0DEC-54C3-F59D-5F4071B2B12C}"/>
              </a:ext>
            </a:extLst>
          </p:cNvPr>
          <p:cNvSpPr>
            <a:spLocks noGrp="1"/>
          </p:cNvSpPr>
          <p:nvPr>
            <p:ph type="body" sz="quarter" idx="19" hasCustomPrompt="1"/>
          </p:nvPr>
        </p:nvSpPr>
        <p:spPr>
          <a:xfrm>
            <a:off x="888274" y="4249426"/>
            <a:ext cx="1803490" cy="1458912"/>
          </a:xfrm>
        </p:spPr>
        <p:txBody>
          <a:bodyPr/>
          <a:lstStyle>
            <a:lvl1pPr algn="ctr">
              <a:lnSpc>
                <a:spcPct val="90000"/>
              </a:lnSpc>
              <a:spcBef>
                <a:spcPts val="600"/>
              </a:spcBef>
              <a:defRPr sz="2000">
                <a:solidFill>
                  <a:schemeClr val="accent6"/>
                </a:solidFill>
              </a:defRPr>
            </a:lvl1pPr>
            <a:lvl2pPr marL="0" indent="0" algn="ctr">
              <a:lnSpc>
                <a:spcPct val="90000"/>
              </a:lnSpc>
              <a:spcBef>
                <a:spcPts val="1000"/>
              </a:spcBef>
              <a:buFont typeface="Open Sans" panose="020B0606030504020204" pitchFamily="34" charset="0"/>
              <a:buNone/>
              <a:defRPr sz="1400">
                <a:solidFill>
                  <a:schemeClr val="tx2"/>
                </a:solidFill>
                <a:latin typeface="+mj-lt"/>
              </a:defRPr>
            </a:lvl2pPr>
          </a:lstStyle>
          <a:p>
            <a:pPr lvl="0"/>
            <a:r>
              <a:rPr lang="en-US"/>
              <a:t>Click Here to Add an Icon Header</a:t>
            </a:r>
          </a:p>
          <a:p>
            <a:pPr lvl="1"/>
            <a:r>
              <a:rPr lang="en-US"/>
              <a:t>Second level text can go here and should be sentence case and 14pt</a:t>
            </a:r>
          </a:p>
        </p:txBody>
      </p:sp>
      <p:sp>
        <p:nvSpPr>
          <p:cNvPr id="5" name="Text Placeholder 3">
            <a:extLst>
              <a:ext uri="{FF2B5EF4-FFF2-40B4-BE49-F238E27FC236}">
                <a16:creationId xmlns:a16="http://schemas.microsoft.com/office/drawing/2014/main" id="{5BCE2C86-B472-871A-1162-EFBE2CA4A066}"/>
              </a:ext>
            </a:extLst>
          </p:cNvPr>
          <p:cNvSpPr>
            <a:spLocks noGrp="1"/>
          </p:cNvSpPr>
          <p:nvPr>
            <p:ph type="body" sz="quarter" idx="29" hasCustomPrompt="1"/>
          </p:nvPr>
        </p:nvSpPr>
        <p:spPr>
          <a:xfrm>
            <a:off x="3040415" y="4249426"/>
            <a:ext cx="1803490" cy="1458912"/>
          </a:xfrm>
        </p:spPr>
        <p:txBody>
          <a:bodyPr/>
          <a:lstStyle>
            <a:lvl1pPr algn="ctr">
              <a:lnSpc>
                <a:spcPct val="90000"/>
              </a:lnSpc>
              <a:spcBef>
                <a:spcPts val="600"/>
              </a:spcBef>
              <a:defRPr sz="2000">
                <a:solidFill>
                  <a:schemeClr val="accent1"/>
                </a:solidFill>
              </a:defRPr>
            </a:lvl1pPr>
            <a:lvl2pPr marL="0" indent="0" algn="ctr">
              <a:lnSpc>
                <a:spcPct val="90000"/>
              </a:lnSpc>
              <a:spcBef>
                <a:spcPts val="1000"/>
              </a:spcBef>
              <a:buFont typeface="Open Sans" panose="020B0606030504020204" pitchFamily="34" charset="0"/>
              <a:buNone/>
              <a:defRPr sz="1400">
                <a:solidFill>
                  <a:schemeClr val="tx2"/>
                </a:solidFill>
                <a:latin typeface="+mj-lt"/>
              </a:defRPr>
            </a:lvl2pPr>
          </a:lstStyle>
          <a:p>
            <a:pPr lvl="0"/>
            <a:r>
              <a:rPr lang="en-US"/>
              <a:t>Click Here to Add an Icon Header</a:t>
            </a:r>
          </a:p>
          <a:p>
            <a:pPr lvl="1"/>
            <a:r>
              <a:rPr lang="en-US"/>
              <a:t>Second level text can go here and should be sentence case and 14pt</a:t>
            </a:r>
          </a:p>
        </p:txBody>
      </p:sp>
      <p:sp>
        <p:nvSpPr>
          <p:cNvPr id="6" name="Text Placeholder 3">
            <a:extLst>
              <a:ext uri="{FF2B5EF4-FFF2-40B4-BE49-F238E27FC236}">
                <a16:creationId xmlns:a16="http://schemas.microsoft.com/office/drawing/2014/main" id="{08791BF7-DA09-1B71-1800-9C5FF34201FA}"/>
              </a:ext>
            </a:extLst>
          </p:cNvPr>
          <p:cNvSpPr>
            <a:spLocks noGrp="1"/>
          </p:cNvSpPr>
          <p:nvPr>
            <p:ph type="body" sz="quarter" idx="30" hasCustomPrompt="1"/>
          </p:nvPr>
        </p:nvSpPr>
        <p:spPr>
          <a:xfrm>
            <a:off x="5192667" y="4248933"/>
            <a:ext cx="1803490" cy="1458912"/>
          </a:xfrm>
        </p:spPr>
        <p:txBody>
          <a:bodyPr/>
          <a:lstStyle>
            <a:lvl1pPr algn="ctr">
              <a:lnSpc>
                <a:spcPct val="90000"/>
              </a:lnSpc>
              <a:spcBef>
                <a:spcPts val="600"/>
              </a:spcBef>
              <a:defRPr sz="2000">
                <a:solidFill>
                  <a:schemeClr val="accent2"/>
                </a:solidFill>
              </a:defRPr>
            </a:lvl1pPr>
            <a:lvl2pPr marL="0" indent="0" algn="ctr">
              <a:lnSpc>
                <a:spcPct val="90000"/>
              </a:lnSpc>
              <a:spcBef>
                <a:spcPts val="1000"/>
              </a:spcBef>
              <a:buFont typeface="Open Sans" panose="020B0606030504020204" pitchFamily="34" charset="0"/>
              <a:buNone/>
              <a:defRPr sz="1400">
                <a:solidFill>
                  <a:schemeClr val="tx2"/>
                </a:solidFill>
                <a:latin typeface="+mj-lt"/>
              </a:defRPr>
            </a:lvl2pPr>
          </a:lstStyle>
          <a:p>
            <a:pPr lvl="0"/>
            <a:r>
              <a:rPr lang="en-US"/>
              <a:t>Click Here to Add an Icon Header</a:t>
            </a:r>
          </a:p>
          <a:p>
            <a:pPr lvl="1"/>
            <a:r>
              <a:rPr lang="en-US"/>
              <a:t>Second level text can go here and should be sentence case and 14pt</a:t>
            </a:r>
          </a:p>
        </p:txBody>
      </p:sp>
      <p:sp>
        <p:nvSpPr>
          <p:cNvPr id="7" name="Text Placeholder 3">
            <a:extLst>
              <a:ext uri="{FF2B5EF4-FFF2-40B4-BE49-F238E27FC236}">
                <a16:creationId xmlns:a16="http://schemas.microsoft.com/office/drawing/2014/main" id="{7DF965A7-734D-A06D-9374-580E6FC43E76}"/>
              </a:ext>
            </a:extLst>
          </p:cNvPr>
          <p:cNvSpPr>
            <a:spLocks noGrp="1"/>
          </p:cNvSpPr>
          <p:nvPr>
            <p:ph type="body" sz="quarter" idx="31" hasCustomPrompt="1"/>
          </p:nvPr>
        </p:nvSpPr>
        <p:spPr>
          <a:xfrm>
            <a:off x="7344920" y="4248933"/>
            <a:ext cx="1803490" cy="1458912"/>
          </a:xfrm>
        </p:spPr>
        <p:txBody>
          <a:bodyPr/>
          <a:lstStyle>
            <a:lvl1pPr algn="ctr">
              <a:lnSpc>
                <a:spcPct val="90000"/>
              </a:lnSpc>
              <a:spcBef>
                <a:spcPts val="600"/>
              </a:spcBef>
              <a:defRPr sz="2000">
                <a:solidFill>
                  <a:schemeClr val="accent3"/>
                </a:solidFill>
              </a:defRPr>
            </a:lvl1pPr>
            <a:lvl2pPr marL="0" indent="0" algn="ctr">
              <a:lnSpc>
                <a:spcPct val="90000"/>
              </a:lnSpc>
              <a:spcBef>
                <a:spcPts val="1000"/>
              </a:spcBef>
              <a:buFont typeface="Open Sans" panose="020B0606030504020204" pitchFamily="34" charset="0"/>
              <a:buNone/>
              <a:defRPr sz="1400">
                <a:solidFill>
                  <a:schemeClr val="tx2"/>
                </a:solidFill>
                <a:latin typeface="+mj-lt"/>
              </a:defRPr>
            </a:lvl2pPr>
          </a:lstStyle>
          <a:p>
            <a:pPr lvl="0"/>
            <a:r>
              <a:rPr lang="en-US"/>
              <a:t>Click Here to Add an Icon Header</a:t>
            </a:r>
          </a:p>
          <a:p>
            <a:pPr lvl="1"/>
            <a:r>
              <a:rPr lang="en-US"/>
              <a:t>Second level text can go here and should be sentence case and 14pt</a:t>
            </a:r>
          </a:p>
        </p:txBody>
      </p:sp>
      <p:sp>
        <p:nvSpPr>
          <p:cNvPr id="8" name="Text Placeholder 3">
            <a:extLst>
              <a:ext uri="{FF2B5EF4-FFF2-40B4-BE49-F238E27FC236}">
                <a16:creationId xmlns:a16="http://schemas.microsoft.com/office/drawing/2014/main" id="{3224D336-1C37-E820-2922-918E0ACE4926}"/>
              </a:ext>
            </a:extLst>
          </p:cNvPr>
          <p:cNvSpPr>
            <a:spLocks noGrp="1"/>
          </p:cNvSpPr>
          <p:nvPr>
            <p:ph type="body" sz="quarter" idx="32" hasCustomPrompt="1"/>
          </p:nvPr>
        </p:nvSpPr>
        <p:spPr>
          <a:xfrm>
            <a:off x="9496950" y="4248933"/>
            <a:ext cx="1803490" cy="1458912"/>
          </a:xfrm>
        </p:spPr>
        <p:txBody>
          <a:bodyPr/>
          <a:lstStyle>
            <a:lvl1pPr algn="ctr">
              <a:lnSpc>
                <a:spcPct val="90000"/>
              </a:lnSpc>
              <a:spcBef>
                <a:spcPts val="600"/>
              </a:spcBef>
              <a:defRPr sz="2000">
                <a:solidFill>
                  <a:srgbClr val="FF7664"/>
                </a:solidFill>
              </a:defRPr>
            </a:lvl1pPr>
            <a:lvl2pPr marL="0" indent="0" algn="ctr">
              <a:lnSpc>
                <a:spcPct val="90000"/>
              </a:lnSpc>
              <a:spcBef>
                <a:spcPts val="1000"/>
              </a:spcBef>
              <a:buFont typeface="Open Sans" panose="020B0606030504020204" pitchFamily="34" charset="0"/>
              <a:buNone/>
              <a:defRPr sz="1400">
                <a:solidFill>
                  <a:schemeClr val="tx2"/>
                </a:solidFill>
                <a:latin typeface="+mj-lt"/>
              </a:defRPr>
            </a:lvl2pPr>
          </a:lstStyle>
          <a:p>
            <a:pPr lvl="0"/>
            <a:r>
              <a:rPr lang="en-US"/>
              <a:t>Click Here to Add an Icon Header</a:t>
            </a:r>
          </a:p>
          <a:p>
            <a:pPr lvl="1"/>
            <a:r>
              <a:rPr lang="en-US"/>
              <a:t>Second level text can go here and should be sentence case and 14pt</a:t>
            </a:r>
          </a:p>
        </p:txBody>
      </p:sp>
      <p:sp>
        <p:nvSpPr>
          <p:cNvPr id="9" name="Title 1">
            <a:extLst>
              <a:ext uri="{FF2B5EF4-FFF2-40B4-BE49-F238E27FC236}">
                <a16:creationId xmlns:a16="http://schemas.microsoft.com/office/drawing/2014/main" id="{E7707830-3CDF-0CC4-DE7C-C9DBF92B02F1}"/>
              </a:ext>
            </a:extLst>
          </p:cNvPr>
          <p:cNvSpPr>
            <a:spLocks noGrp="1"/>
          </p:cNvSpPr>
          <p:nvPr>
            <p:ph type="title" hasCustomPrompt="1"/>
          </p:nvPr>
        </p:nvSpPr>
        <p:spPr>
          <a:xfrm>
            <a:off x="613069" y="726377"/>
            <a:ext cx="10962688" cy="416623"/>
          </a:xfrm>
          <a:prstGeom prst="rect">
            <a:avLst/>
          </a:prstGeom>
        </p:spPr>
        <p:txBody>
          <a:bodyPr anchor="t"/>
          <a:lstStyle>
            <a:lvl1pPr algn="ctr">
              <a:defRPr sz="4000"/>
            </a:lvl1pPr>
          </a:lstStyle>
          <a:p>
            <a:r>
              <a:rPr lang="en-US"/>
              <a:t>Title Goes Here</a:t>
            </a:r>
          </a:p>
        </p:txBody>
      </p:sp>
    </p:spTree>
    <p:extLst>
      <p:ext uri="{BB962C8B-B14F-4D97-AF65-F5344CB8AC3E}">
        <p14:creationId xmlns:p14="http://schemas.microsoft.com/office/powerpoint/2010/main" val="405194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ONTENT | 5 Numbere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610850" y="2524973"/>
            <a:ext cx="1954213"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2547966"/>
            <a:ext cx="1954213" cy="2871263"/>
          </a:xfrm>
          <a:solidFill>
            <a:srgbClr val="001559"/>
          </a:solidFill>
          <a:ln>
            <a:noFill/>
          </a:ln>
        </p:spPr>
        <p:txBody>
          <a:bodyPr tIns="365760"/>
          <a:lstStyle>
            <a:lvl1pPr algn="ctr">
              <a:lnSpc>
                <a:spcPct val="100000"/>
              </a:lnSpc>
              <a:spcBef>
                <a:spcPts val="600"/>
              </a:spcBef>
              <a:buNone/>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Lavender Text</a:t>
            </a:r>
          </a:p>
          <a:p>
            <a:pPr lvl="1"/>
            <a:r>
              <a:rPr lang="en-US"/>
              <a:t>Second level</a:t>
            </a:r>
          </a:p>
        </p:txBody>
      </p:sp>
      <p:sp>
        <p:nvSpPr>
          <p:cNvPr id="22" name="Oval 21">
            <a:extLst>
              <a:ext uri="{FF2B5EF4-FFF2-40B4-BE49-F238E27FC236}">
                <a16:creationId xmlns:a16="http://schemas.microsoft.com/office/drawing/2014/main" id="{3872F337-DAFB-C248-B8D4-A292B681A6C9}"/>
              </a:ext>
              <a:ext uri="{C183D7F6-B498-43B3-948B-1728B52AA6E4}">
                <adec:decorative xmlns:adec="http://schemas.microsoft.com/office/drawing/2017/decorative" val="1"/>
              </a:ext>
            </a:extLst>
          </p:cNvPr>
          <p:cNvSpPr/>
          <p:nvPr userDrawn="1"/>
        </p:nvSpPr>
        <p:spPr bwMode="gray">
          <a:xfrm>
            <a:off x="1193713" y="2019300"/>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6"/>
                </a:solidFill>
              </a:rPr>
              <a:t>1</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64787" y="2524973"/>
            <a:ext cx="1954213"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64787" y="2547966"/>
            <a:ext cx="1954213" cy="2871263"/>
          </a:xfrm>
          <a:solidFill>
            <a:srgbClr val="001559"/>
          </a:solidFill>
          <a:ln>
            <a:noFill/>
          </a:ln>
        </p:spPr>
        <p:txBody>
          <a:bodyPr tIns="365760"/>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Arctic Text</a:t>
            </a:r>
          </a:p>
          <a:p>
            <a:pPr lvl="1"/>
            <a:r>
              <a:rPr lang="en-US"/>
              <a:t>Second level</a:t>
            </a:r>
          </a:p>
        </p:txBody>
      </p:sp>
      <p:sp>
        <p:nvSpPr>
          <p:cNvPr id="23" name="Oval 22">
            <a:extLst>
              <a:ext uri="{FF2B5EF4-FFF2-40B4-BE49-F238E27FC236}">
                <a16:creationId xmlns:a16="http://schemas.microsoft.com/office/drawing/2014/main" id="{0EFB571C-70E3-EC48-BF11-C8EFA810305C}"/>
              </a:ext>
              <a:ext uri="{C183D7F6-B498-43B3-948B-1728B52AA6E4}">
                <adec:decorative xmlns:adec="http://schemas.microsoft.com/office/drawing/2017/decorative" val="1"/>
              </a:ext>
            </a:extLst>
          </p:cNvPr>
          <p:cNvSpPr/>
          <p:nvPr userDrawn="1"/>
        </p:nvSpPr>
        <p:spPr bwMode="gray">
          <a:xfrm>
            <a:off x="3447650" y="2019300"/>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1"/>
                </a:solidFill>
              </a:rPr>
              <a:t>2</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18724" y="2524973"/>
            <a:ext cx="1954213"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18724" y="2547966"/>
            <a:ext cx="1954213" cy="2871263"/>
          </a:xfrm>
          <a:solidFill>
            <a:srgbClr val="001559"/>
          </a:solidFill>
          <a:ln>
            <a:noFill/>
          </a:ln>
        </p:spPr>
        <p:txBody>
          <a:bodyPr tIns="365760"/>
          <a:lstStyle>
            <a:lvl1pPr algn="ctr">
              <a:lnSpc>
                <a:spcPct val="100000"/>
              </a:lnSpc>
              <a:spcBef>
                <a:spcPts val="600"/>
              </a:spcBef>
              <a:buNone/>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Seafoam Text</a:t>
            </a:r>
          </a:p>
          <a:p>
            <a:pPr lvl="1"/>
            <a:r>
              <a:rPr lang="en-US"/>
              <a:t>Second level</a:t>
            </a:r>
          </a:p>
        </p:txBody>
      </p:sp>
      <p:sp>
        <p:nvSpPr>
          <p:cNvPr id="24" name="Oval 23">
            <a:extLst>
              <a:ext uri="{FF2B5EF4-FFF2-40B4-BE49-F238E27FC236}">
                <a16:creationId xmlns:a16="http://schemas.microsoft.com/office/drawing/2014/main" id="{49AE0FA4-57D5-F644-910B-BB72CE925DC9}"/>
              </a:ext>
              <a:ext uri="{C183D7F6-B498-43B3-948B-1728B52AA6E4}">
                <adec:decorative xmlns:adec="http://schemas.microsoft.com/office/drawing/2017/decorative" val="1"/>
              </a:ext>
            </a:extLst>
          </p:cNvPr>
          <p:cNvSpPr/>
          <p:nvPr userDrawn="1"/>
        </p:nvSpPr>
        <p:spPr bwMode="gray">
          <a:xfrm>
            <a:off x="5701587" y="2019300"/>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a:solidFill>
                  <a:schemeClr val="accent2"/>
                </a:solidFill>
              </a:rPr>
              <a:t>3</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372661" y="2524973"/>
            <a:ext cx="1954213"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372661" y="2547966"/>
            <a:ext cx="1954213" cy="2871263"/>
          </a:xfrm>
          <a:solidFill>
            <a:srgbClr val="001559"/>
          </a:solidFill>
          <a:ln>
            <a:noFill/>
          </a:ln>
        </p:spPr>
        <p:txBody>
          <a:bodyPr tIns="365760"/>
          <a:lstStyle>
            <a:lvl1pPr algn="ctr">
              <a:lnSpc>
                <a:spcPct val="100000"/>
              </a:lnSpc>
              <a:spcBef>
                <a:spcPts val="600"/>
              </a:spcBef>
              <a:buNone/>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Lime text</a:t>
            </a:r>
          </a:p>
          <a:p>
            <a:pPr lvl="1"/>
            <a:r>
              <a:rPr lang="en-US"/>
              <a:t>Second level</a:t>
            </a:r>
          </a:p>
        </p:txBody>
      </p:sp>
      <p:sp>
        <p:nvSpPr>
          <p:cNvPr id="25" name="Oval 24">
            <a:extLst>
              <a:ext uri="{FF2B5EF4-FFF2-40B4-BE49-F238E27FC236}">
                <a16:creationId xmlns:a16="http://schemas.microsoft.com/office/drawing/2014/main" id="{A32A17B7-0F2A-7C49-A097-5F6989A78787}"/>
              </a:ext>
              <a:ext uri="{C183D7F6-B498-43B3-948B-1728B52AA6E4}">
                <adec:decorative xmlns:adec="http://schemas.microsoft.com/office/drawing/2017/decorative" val="1"/>
              </a:ext>
            </a:extLst>
          </p:cNvPr>
          <p:cNvSpPr/>
          <p:nvPr userDrawn="1"/>
        </p:nvSpPr>
        <p:spPr bwMode="gray">
          <a:xfrm>
            <a:off x="7955524" y="2019300"/>
            <a:ext cx="788487" cy="788487"/>
          </a:xfrm>
          <a:prstGeom prst="ellipse">
            <a:avLst/>
          </a:prstGeom>
          <a:solidFill>
            <a:schemeClr val="bg1"/>
          </a:solidFill>
          <a:ln w="254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3"/>
                </a:solidFill>
              </a:rPr>
              <a:t>4</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626601" y="2524973"/>
            <a:ext cx="1954213" cy="0"/>
          </a:xfrm>
          <a:prstGeom prst="line">
            <a:avLst/>
          </a:prstGeom>
          <a:ln w="25400">
            <a:solidFill>
              <a:srgbClr val="FF766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626600" y="2547966"/>
            <a:ext cx="1954213" cy="2871263"/>
          </a:xfrm>
          <a:solidFill>
            <a:srgbClr val="001559"/>
          </a:solidFill>
          <a:ln>
            <a:noFill/>
          </a:ln>
        </p:spPr>
        <p:txBody>
          <a:bodyPr tIns="365760"/>
          <a:lstStyle>
            <a:lvl1pPr algn="ctr">
              <a:lnSpc>
                <a:spcPct val="100000"/>
              </a:lnSpc>
              <a:spcBef>
                <a:spcPts val="600"/>
              </a:spcBef>
              <a:buNone/>
              <a:defRPr sz="2000">
                <a:solidFill>
                  <a:srgbClr val="FF766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Grapefruit Text</a:t>
            </a:r>
          </a:p>
          <a:p>
            <a:pPr lvl="1"/>
            <a:r>
              <a:rPr lang="en-US"/>
              <a:t>Second level</a:t>
            </a:r>
          </a:p>
        </p:txBody>
      </p:sp>
      <p:sp>
        <p:nvSpPr>
          <p:cNvPr id="26" name="Oval 25">
            <a:extLst>
              <a:ext uri="{FF2B5EF4-FFF2-40B4-BE49-F238E27FC236}">
                <a16:creationId xmlns:a16="http://schemas.microsoft.com/office/drawing/2014/main" id="{4498E2A1-403D-6F44-A30E-D593B5441CC8}"/>
              </a:ext>
              <a:ext uri="{C183D7F6-B498-43B3-948B-1728B52AA6E4}">
                <adec:decorative xmlns:adec="http://schemas.microsoft.com/office/drawing/2017/decorative" val="1"/>
              </a:ext>
            </a:extLst>
          </p:cNvPr>
          <p:cNvSpPr/>
          <p:nvPr userDrawn="1"/>
        </p:nvSpPr>
        <p:spPr bwMode="gray">
          <a:xfrm>
            <a:off x="10209464" y="2019300"/>
            <a:ext cx="788487" cy="788487"/>
          </a:xfrm>
          <a:prstGeom prst="ellipse">
            <a:avLst/>
          </a:prstGeom>
          <a:solidFill>
            <a:schemeClr val="bg1"/>
          </a:solidFill>
          <a:ln w="25400">
            <a:solidFill>
              <a:srgbClr val="FF766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FF7664"/>
                </a:solidFill>
              </a:rPr>
              <a:t>5</a:t>
            </a:r>
          </a:p>
        </p:txBody>
      </p:sp>
      <p:grpSp>
        <p:nvGrpSpPr>
          <p:cNvPr id="27" name="Group 26">
            <a:extLst>
              <a:ext uri="{FF2B5EF4-FFF2-40B4-BE49-F238E27FC236}">
                <a16:creationId xmlns:a16="http://schemas.microsoft.com/office/drawing/2014/main" id="{908C82DA-B697-DC8F-C7BE-5EA6D5B9A733}"/>
              </a:ext>
            </a:extLst>
          </p:cNvPr>
          <p:cNvGrpSpPr/>
          <p:nvPr userDrawn="1"/>
        </p:nvGrpSpPr>
        <p:grpSpPr>
          <a:xfrm>
            <a:off x="0" y="6450012"/>
            <a:ext cx="12188825" cy="407988"/>
            <a:chOff x="0" y="6450012"/>
            <a:chExt cx="12188825" cy="407988"/>
          </a:xfrm>
        </p:grpSpPr>
        <p:sp>
          <p:nvSpPr>
            <p:cNvPr id="33" name="Freeform: Shape 32">
              <a:extLst>
                <a:ext uri="{FF2B5EF4-FFF2-40B4-BE49-F238E27FC236}">
                  <a16:creationId xmlns:a16="http://schemas.microsoft.com/office/drawing/2014/main" id="{11C3A69A-6203-E060-882E-1D2039473049}"/>
                </a:ext>
              </a:extLst>
            </p:cNvPr>
            <p:cNvSpPr/>
            <p:nvPr/>
          </p:nvSpPr>
          <p:spPr>
            <a:xfrm>
              <a:off x="0" y="6450012"/>
              <a:ext cx="12188825" cy="407988"/>
            </a:xfrm>
            <a:custGeom>
              <a:avLst/>
              <a:gdLst>
                <a:gd name="connsiteX0" fmla="*/ 12188825 w 12188825"/>
                <a:gd name="connsiteY0" fmla="*/ 0 h 407988"/>
                <a:gd name="connsiteX1" fmla="*/ 12188825 w 12188825"/>
                <a:gd name="connsiteY1" fmla="*/ 407988 h 407988"/>
                <a:gd name="connsiteX2" fmla="*/ 0 w 12188825"/>
                <a:gd name="connsiteY2" fmla="*/ 407988 h 407988"/>
                <a:gd name="connsiteX3" fmla="*/ 0 w 12188825"/>
                <a:gd name="connsiteY3" fmla="*/ 65962 h 407988"/>
                <a:gd name="connsiteX4" fmla="*/ 151110 w 12188825"/>
                <a:gd name="connsiteY4" fmla="*/ 84285 h 407988"/>
                <a:gd name="connsiteX5" fmla="*/ 5490317 w 12188825"/>
                <a:gd name="connsiteY5" fmla="*/ 145956 h 407988"/>
                <a:gd name="connsiteX6" fmla="*/ 6858818 w 12188825"/>
                <a:gd name="connsiteY6" fmla="*/ 104238 h 407988"/>
                <a:gd name="connsiteX7" fmla="*/ 9828478 w 12188825"/>
                <a:gd name="connsiteY7" fmla="*/ 239554 h 407988"/>
                <a:gd name="connsiteX8" fmla="*/ 12188825 w 12188825"/>
                <a:gd name="connsiteY8" fmla="*/ 0 h 40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825" h="407988">
                  <a:moveTo>
                    <a:pt x="12188825" y="0"/>
                  </a:moveTo>
                  <a:lnTo>
                    <a:pt x="12188825" y="407988"/>
                  </a:lnTo>
                  <a:lnTo>
                    <a:pt x="0" y="407988"/>
                  </a:lnTo>
                  <a:lnTo>
                    <a:pt x="0" y="65962"/>
                  </a:lnTo>
                  <a:lnTo>
                    <a:pt x="151110" y="84285"/>
                  </a:lnTo>
                  <a:cubicBezTo>
                    <a:pt x="2687535" y="496640"/>
                    <a:pt x="3715090" y="321904"/>
                    <a:pt x="5490317" y="145956"/>
                  </a:cubicBezTo>
                  <a:cubicBezTo>
                    <a:pt x="5942103" y="101215"/>
                    <a:pt x="6415146" y="87308"/>
                    <a:pt x="6858818" y="104238"/>
                  </a:cubicBezTo>
                  <a:cubicBezTo>
                    <a:pt x="7843552" y="141845"/>
                    <a:pt x="9019203" y="252492"/>
                    <a:pt x="9828478" y="239554"/>
                  </a:cubicBezTo>
                  <a:cubicBezTo>
                    <a:pt x="10287299" y="231815"/>
                    <a:pt x="11228517" y="165184"/>
                    <a:pt x="12188825" y="0"/>
                  </a:cubicBez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sp>
          <p:nvSpPr>
            <p:cNvPr id="34" name="Graphic 6">
              <a:extLst>
                <a:ext uri="{FF2B5EF4-FFF2-40B4-BE49-F238E27FC236}">
                  <a16:creationId xmlns:a16="http://schemas.microsoft.com/office/drawing/2014/main" id="{2BEF3F4F-8941-7001-786B-DC0A927B5801}"/>
                </a:ext>
              </a:extLst>
            </p:cNvPr>
            <p:cNvSpPr/>
            <p:nvPr/>
          </p:nvSpPr>
          <p:spPr>
            <a:xfrm>
              <a:off x="0" y="6613780"/>
              <a:ext cx="12188825" cy="244220"/>
            </a:xfrm>
            <a:custGeom>
              <a:avLst/>
              <a:gdLst>
                <a:gd name="connsiteX0" fmla="*/ 12329056 w 12329056"/>
                <a:gd name="connsiteY0" fmla="*/ 0 h 244220"/>
                <a:gd name="connsiteX1" fmla="*/ 10368495 w 12329056"/>
                <a:gd name="connsiteY1" fmla="*/ 125761 h 244220"/>
                <a:gd name="connsiteX2" fmla="*/ 7901824 w 12329056"/>
                <a:gd name="connsiteY2" fmla="*/ 54723 h 244220"/>
                <a:gd name="connsiteX3" fmla="*/ 6765113 w 12329056"/>
                <a:gd name="connsiteY3" fmla="*/ 76624 h 244220"/>
                <a:gd name="connsiteX4" fmla="*/ 2330241 w 12329056"/>
                <a:gd name="connsiteY4" fmla="*/ 44248 h 244220"/>
                <a:gd name="connsiteX5" fmla="*/ 0 w 12329056"/>
                <a:gd name="connsiteY5" fmla="*/ 72879 h 244220"/>
                <a:gd name="connsiteX6" fmla="*/ 0 w 12329056"/>
                <a:gd name="connsiteY6" fmla="*/ 244221 h 244220"/>
                <a:gd name="connsiteX7" fmla="*/ 12329056 w 12329056"/>
                <a:gd name="connsiteY7" fmla="*/ 244221 h 244220"/>
                <a:gd name="connsiteX8" fmla="*/ 12329056 w 12329056"/>
                <a:gd name="connsiteY8" fmla="*/ 0 h 24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29056" h="244220">
                  <a:moveTo>
                    <a:pt x="12329056" y="0"/>
                  </a:moveTo>
                  <a:cubicBezTo>
                    <a:pt x="11531401" y="86718"/>
                    <a:pt x="10749603" y="121698"/>
                    <a:pt x="10368495" y="125761"/>
                  </a:cubicBezTo>
                  <a:cubicBezTo>
                    <a:pt x="9696292" y="132553"/>
                    <a:pt x="8719768" y="74466"/>
                    <a:pt x="7901824" y="54723"/>
                  </a:cubicBezTo>
                  <a:cubicBezTo>
                    <a:pt x="7533300" y="45835"/>
                    <a:pt x="7140379" y="53136"/>
                    <a:pt x="6765113" y="76624"/>
                  </a:cubicBezTo>
                  <a:cubicBezTo>
                    <a:pt x="5290568" y="168993"/>
                    <a:pt x="4437056" y="260726"/>
                    <a:pt x="2330241" y="44248"/>
                  </a:cubicBezTo>
                  <a:cubicBezTo>
                    <a:pt x="1607317" y="-30091"/>
                    <a:pt x="687163" y="41010"/>
                    <a:pt x="0" y="72879"/>
                  </a:cubicBezTo>
                  <a:lnTo>
                    <a:pt x="0" y="244221"/>
                  </a:lnTo>
                  <a:lnTo>
                    <a:pt x="12329056" y="244221"/>
                  </a:lnTo>
                  <a:lnTo>
                    <a:pt x="12329056" y="0"/>
                  </a:lnTo>
                  <a:close/>
                </a:path>
              </a:pathLst>
            </a:custGeom>
            <a:gradFill flip="none" rotWithShape="1">
              <a:gsLst>
                <a:gs pos="0">
                  <a:srgbClr val="004BD3">
                    <a:alpha val="50000"/>
                  </a:srgbClr>
                </a:gs>
                <a:gs pos="100000">
                  <a:srgbClr val="0037A8">
                    <a:alpha val="50000"/>
                  </a:srgbClr>
                </a:gs>
              </a:gsLst>
              <a:lin ang="16200000" scaled="1"/>
              <a:tileRect/>
            </a:gradFill>
            <a:ln w="6419"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AD80A1AA-971F-56A2-51BC-4202DA9900D2}"/>
              </a:ext>
            </a:extLst>
          </p:cNvPr>
          <p:cNvSpPr>
            <a:spLocks noGrp="1"/>
          </p:cNvSpPr>
          <p:nvPr>
            <p:ph type="subTitle" idx="10" hasCustomPrompt="1"/>
          </p:nvPr>
        </p:nvSpPr>
        <p:spPr>
          <a:xfrm>
            <a:off x="613069" y="1308007"/>
            <a:ext cx="10962687" cy="292193"/>
          </a:xfrm>
        </p:spPr>
        <p:txBody>
          <a:bodyPr vert="horz" lIns="0" tIns="0" rIns="0" bIns="0" rtlCol="0">
            <a:noAutofit/>
          </a:bodyPr>
          <a:lstStyle>
            <a:lvl1pPr>
              <a:defRPr lang="en-US" sz="2400" dirty="0">
                <a:solidFill>
                  <a:schemeClr val="tx1"/>
                </a:solidFill>
                <a:latin typeface="+mj-lt"/>
              </a:defRPr>
            </a:lvl1pPr>
          </a:lstStyle>
          <a:p>
            <a:pPr lvl="0" algn="ctr">
              <a:spcBef>
                <a:spcPts val="0"/>
              </a:spcBef>
              <a:buNone/>
            </a:pPr>
            <a:r>
              <a:rPr lang="en-US"/>
              <a:t>Click to edit optional subtitle</a:t>
            </a:r>
          </a:p>
        </p:txBody>
      </p:sp>
      <p:sp>
        <p:nvSpPr>
          <p:cNvPr id="4" name="Title 1">
            <a:extLst>
              <a:ext uri="{FF2B5EF4-FFF2-40B4-BE49-F238E27FC236}">
                <a16:creationId xmlns:a16="http://schemas.microsoft.com/office/drawing/2014/main" id="{CDA6B52B-91A3-481B-425A-904E7E3E4E00}"/>
              </a:ext>
            </a:extLst>
          </p:cNvPr>
          <p:cNvSpPr>
            <a:spLocks noGrp="1"/>
          </p:cNvSpPr>
          <p:nvPr>
            <p:ph type="title" hasCustomPrompt="1"/>
          </p:nvPr>
        </p:nvSpPr>
        <p:spPr>
          <a:xfrm>
            <a:off x="613069" y="726377"/>
            <a:ext cx="10962688" cy="416623"/>
          </a:xfrm>
          <a:prstGeom prst="rect">
            <a:avLst/>
          </a:prstGeom>
        </p:spPr>
        <p:txBody>
          <a:bodyPr anchor="t"/>
          <a:lstStyle>
            <a:lvl1pPr algn="ctr">
              <a:defRPr sz="4000"/>
            </a:lvl1pPr>
          </a:lstStyle>
          <a:p>
            <a:r>
              <a:rPr lang="en-US"/>
              <a:t>Title Goes Here</a:t>
            </a:r>
          </a:p>
        </p:txBody>
      </p:sp>
    </p:spTree>
    <p:extLst>
      <p:ext uri="{BB962C8B-B14F-4D97-AF65-F5344CB8AC3E}">
        <p14:creationId xmlns:p14="http://schemas.microsoft.com/office/powerpoint/2010/main" val="397534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CONTENT | Agenda">
    <p:spTree>
      <p:nvGrpSpPr>
        <p:cNvPr id="1" name=""/>
        <p:cNvGrpSpPr/>
        <p:nvPr/>
      </p:nvGrpSpPr>
      <p:grpSpPr>
        <a:xfrm>
          <a:off x="0" y="0"/>
          <a:ext cx="0" cy="0"/>
          <a:chOff x="0" y="0"/>
          <a:chExt cx="0" cy="0"/>
        </a:xfrm>
      </p:grpSpPr>
      <p:pic>
        <p:nvPicPr>
          <p:cNvPr id="5" name="Picture 4" descr="A picture containing electric blue, sky, blue, azure&#10;&#10;Description automatically generated">
            <a:extLst>
              <a:ext uri="{FF2B5EF4-FFF2-40B4-BE49-F238E27FC236}">
                <a16:creationId xmlns:a16="http://schemas.microsoft.com/office/drawing/2014/main" id="{16C371B8-CAED-E1AD-49A9-A6C6DF9DC666}"/>
              </a:ext>
            </a:extLst>
          </p:cNvPr>
          <p:cNvPicPr>
            <a:picLocks noChangeAspect="1"/>
          </p:cNvPicPr>
          <p:nvPr userDrawn="1"/>
        </p:nvPicPr>
        <p:blipFill>
          <a:blip r:embed="rId2"/>
          <a:stretch>
            <a:fillRect/>
          </a:stretch>
        </p:blipFill>
        <p:spPr>
          <a:xfrm>
            <a:off x="0" y="1786"/>
            <a:ext cx="12188825" cy="6856214"/>
          </a:xfrm>
          <a:prstGeom prst="rect">
            <a:avLst/>
          </a:prstGeom>
        </p:spPr>
      </p:pic>
      <p:pic>
        <p:nvPicPr>
          <p:cNvPr id="11" name="Picture 10" descr="A colorful waves on a black background&#10;&#10;Description automatically generated with low confidence">
            <a:extLst>
              <a:ext uri="{FF2B5EF4-FFF2-40B4-BE49-F238E27FC236}">
                <a16:creationId xmlns:a16="http://schemas.microsoft.com/office/drawing/2014/main" id="{DEB1192B-CA93-0212-E044-297BE103378E}"/>
              </a:ext>
            </a:extLst>
          </p:cNvPr>
          <p:cNvPicPr>
            <a:picLocks noChangeAspect="1"/>
          </p:cNvPicPr>
          <p:nvPr userDrawn="1"/>
        </p:nvPicPr>
        <p:blipFill>
          <a:blip r:embed="rId3"/>
          <a:stretch>
            <a:fillRect/>
          </a:stretch>
        </p:blipFill>
        <p:spPr>
          <a:xfrm>
            <a:off x="-1" y="893"/>
            <a:ext cx="12188825" cy="6856214"/>
          </a:xfrm>
          <a:prstGeom prst="rect">
            <a:avLst/>
          </a:prstGeom>
        </p:spPr>
      </p:pic>
      <p:pic>
        <p:nvPicPr>
          <p:cNvPr id="9" name="Graphic 8">
            <a:extLst>
              <a:ext uri="{FF2B5EF4-FFF2-40B4-BE49-F238E27FC236}">
                <a16:creationId xmlns:a16="http://schemas.microsoft.com/office/drawing/2014/main" id="{13A15910-C0CA-7A70-5E16-B24C533894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9965" y="6337958"/>
            <a:ext cx="2210385" cy="149434"/>
          </a:xfrm>
          <a:prstGeom prst="rect">
            <a:avLst/>
          </a:prstGeom>
        </p:spPr>
      </p:pic>
      <p:sp>
        <p:nvSpPr>
          <p:cNvPr id="4" name="Title: Agenda">
            <a:extLst>
              <a:ext uri="{FF2B5EF4-FFF2-40B4-BE49-F238E27FC236}">
                <a16:creationId xmlns:a16="http://schemas.microsoft.com/office/drawing/2014/main" id="{77CAFA75-AC11-994E-A408-375943058B05}"/>
              </a:ext>
            </a:extLst>
          </p:cNvPr>
          <p:cNvSpPr>
            <a:spLocks noGrp="1"/>
          </p:cNvSpPr>
          <p:nvPr>
            <p:ph type="title" hasCustomPrompt="1"/>
          </p:nvPr>
        </p:nvSpPr>
        <p:spPr>
          <a:xfrm>
            <a:off x="613661" y="1350349"/>
            <a:ext cx="2578681" cy="388945"/>
          </a:xfrm>
          <a:prstGeom prst="rect">
            <a:avLst/>
          </a:prstGeom>
        </p:spPr>
        <p:txBody>
          <a:bodyPr anchor="t" anchorCtr="0"/>
          <a:lstStyle>
            <a:lvl1pPr algn="l">
              <a:defRPr lang="en-US" sz="2400" b="0" kern="1200" dirty="0">
                <a:solidFill>
                  <a:schemeClr val="tx2"/>
                </a:solidFill>
                <a:latin typeface="+mj-lt"/>
                <a:ea typeface="+mj-ea"/>
                <a:cs typeface="+mj-cs"/>
              </a:defRPr>
            </a:lvl1pPr>
          </a:lstStyle>
          <a:p>
            <a:pPr marL="0" lvl="0" indent="0" algn="l" defTabSz="914400" rtl="0" eaLnBrk="1" latinLnBrk="0" hangingPunct="1">
              <a:lnSpc>
                <a:spcPct val="90000"/>
              </a:lnSpc>
              <a:spcBef>
                <a:spcPct val="0"/>
              </a:spcBef>
              <a:buClr>
                <a:schemeClr val="tx1">
                  <a:lumMod val="60000"/>
                  <a:lumOff val="40000"/>
                </a:schemeClr>
              </a:buClr>
              <a:buSzPct val="90000"/>
              <a:buFont typeface="Arial" panose="020B0604020202020204" pitchFamily="34" charset="0"/>
              <a:buNone/>
            </a:pPr>
            <a:r>
              <a:rPr lang="en-US"/>
              <a:t>Optional subtitle</a:t>
            </a:r>
          </a:p>
        </p:txBody>
      </p:sp>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622618" y="2152867"/>
            <a:ext cx="5005070" cy="3383359"/>
          </a:xfrm>
        </p:spPr>
        <p:txBody>
          <a:bodyPr anchor="t"/>
          <a:lstStyle>
            <a:lvl1pPr marL="0" indent="0" algn="l">
              <a:spcBef>
                <a:spcPts val="1800"/>
              </a:spcBef>
              <a:buClr>
                <a:schemeClr val="accent2"/>
              </a:buClr>
              <a:buFont typeface="Open Sans" panose="020B0606030504020204" pitchFamily="34" charset="0"/>
              <a:buChar char="​"/>
              <a:defRPr sz="2000">
                <a:solidFill>
                  <a:schemeClr val="tx2"/>
                </a:solidFill>
                <a:latin typeface="Metropolis Semi Bold" panose="00000700000000000000" pitchFamily="2" charset="0"/>
              </a:defRPr>
            </a:lvl1pPr>
            <a:lvl2pPr marL="0" indent="0" algn="l">
              <a:spcBef>
                <a:spcPts val="600"/>
              </a:spcBef>
              <a:buFont typeface="Open Sans" panose="020B0606030504020204" pitchFamily="34" charset="0"/>
              <a:buChar char="​"/>
              <a:defRPr sz="1600">
                <a:solidFill>
                  <a:schemeClr val="tx2"/>
                </a:solidFill>
                <a:latin typeface="+mj-lt"/>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Text</a:t>
            </a:r>
          </a:p>
          <a:p>
            <a:pPr marL="0" lvl="1" indent="0" algn="l" defTabSz="914400" rtl="0" eaLnBrk="1" latinLnBrk="0" hangingPunct="1">
              <a:lnSpc>
                <a:spcPct val="100000"/>
              </a:lnSpc>
              <a:spcBef>
                <a:spcPts val="600"/>
              </a:spcBef>
              <a:buClr>
                <a:srgbClr val="1CC4BB"/>
              </a:buClr>
              <a:buSzPct val="90000"/>
              <a:buFont typeface="Arial" panose="020B0604020202020204" pitchFamily="34" charset="0"/>
              <a:buChar char="​"/>
              <a:defRPr/>
            </a:pPr>
            <a:r>
              <a:rPr lang="en-US"/>
              <a:t>Second level</a:t>
            </a:r>
          </a:p>
        </p:txBody>
      </p:sp>
      <p:sp>
        <p:nvSpPr>
          <p:cNvPr id="8" name="TextBox 7">
            <a:extLst>
              <a:ext uri="{FF2B5EF4-FFF2-40B4-BE49-F238E27FC236}">
                <a16:creationId xmlns:a16="http://schemas.microsoft.com/office/drawing/2014/main" id="{41966290-3FD9-B17D-F423-255875113A05}"/>
              </a:ext>
            </a:extLst>
          </p:cNvPr>
          <p:cNvSpPr txBox="1"/>
          <p:nvPr userDrawn="1"/>
        </p:nvSpPr>
        <p:spPr>
          <a:xfrm>
            <a:off x="508603" y="679461"/>
            <a:ext cx="2626075" cy="646331"/>
          </a:xfrm>
          <a:prstGeom prst="rect">
            <a:avLst/>
          </a:prstGeom>
        </p:spPr>
        <p:txBody>
          <a:bodyPr wrap="square" anchor="b" anchorCtr="0">
            <a:spAutoFit/>
          </a:bodyPr>
          <a:lstStyle>
            <a:defPPr>
              <a:defRPr lang="en-US"/>
            </a:defPPr>
            <a:lvl1pPr>
              <a:lnSpc>
                <a:spcPct val="90000"/>
              </a:lnSpc>
              <a:spcBef>
                <a:spcPct val="0"/>
              </a:spcBef>
              <a:buNone/>
              <a:defRPr sz="4400" b="0">
                <a:solidFill>
                  <a:srgbClr val="FF0000"/>
                </a:solidFill>
                <a:latin typeface="+mj-lt"/>
                <a:ea typeface="+mj-ea"/>
                <a:cs typeface="+mj-cs"/>
              </a:defRPr>
            </a:lvl1pPr>
          </a:lstStyle>
          <a:p>
            <a:pPr lvl="0"/>
            <a:r>
              <a:rPr lang="en-US" sz="4000">
                <a:solidFill>
                  <a:schemeClr val="tx2"/>
                </a:solidFill>
              </a:rPr>
              <a:t>Agenda</a:t>
            </a:r>
          </a:p>
        </p:txBody>
      </p:sp>
      <p:pic>
        <p:nvPicPr>
          <p:cNvPr id="10" name="Graphic 9">
            <a:extLst>
              <a:ext uri="{FF2B5EF4-FFF2-40B4-BE49-F238E27FC236}">
                <a16:creationId xmlns:a16="http://schemas.microsoft.com/office/drawing/2014/main" id="{7268E098-ACAC-C018-B500-075938388F2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9965" y="6337958"/>
            <a:ext cx="2210385" cy="149434"/>
          </a:xfrm>
          <a:prstGeom prst="rect">
            <a:avLst/>
          </a:prstGeom>
        </p:spPr>
      </p:pic>
    </p:spTree>
    <p:extLst>
      <p:ext uri="{BB962C8B-B14F-4D97-AF65-F5344CB8AC3E}">
        <p14:creationId xmlns:p14="http://schemas.microsoft.com/office/powerpoint/2010/main" val="429318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CONTENT | Quote (Grapefruit)">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3838D259-4EE6-7E42-F0BD-02E3756E8F80}"/>
              </a:ext>
            </a:extLst>
          </p:cNvPr>
          <p:cNvPicPr>
            <a:picLocks noChangeAspect="1"/>
          </p:cNvPicPr>
          <p:nvPr userDrawn="1"/>
        </p:nvPicPr>
        <p:blipFill>
          <a:blip r:embed="rId2"/>
          <a:stretch>
            <a:fillRect/>
          </a:stretch>
        </p:blipFill>
        <p:spPr>
          <a:xfrm>
            <a:off x="0" y="199"/>
            <a:ext cx="12188825" cy="6857602"/>
          </a:xfrm>
          <a:prstGeom prst="rect">
            <a:avLst/>
          </a:prstGeom>
        </p:spPr>
      </p:pic>
      <p:sp>
        <p:nvSpPr>
          <p:cNvPr id="7" name="Text Placeholder 6">
            <a:extLst>
              <a:ext uri="{FF2B5EF4-FFF2-40B4-BE49-F238E27FC236}">
                <a16:creationId xmlns:a16="http://schemas.microsoft.com/office/drawing/2014/main" id="{9D976342-2C77-4B36-B213-DF93206518F7}"/>
              </a:ext>
            </a:extLst>
          </p:cNvPr>
          <p:cNvSpPr>
            <a:spLocks noGrp="1"/>
          </p:cNvSpPr>
          <p:nvPr>
            <p:ph type="body" sz="quarter" idx="20" hasCustomPrompt="1"/>
          </p:nvPr>
        </p:nvSpPr>
        <p:spPr>
          <a:xfrm>
            <a:off x="660952" y="1550169"/>
            <a:ext cx="8616648" cy="2780531"/>
          </a:xfrm>
        </p:spPr>
        <p:txBody>
          <a:bodyPr anchor="ctr" anchorCtr="0"/>
          <a:lstStyle>
            <a:lvl1pPr marL="329184" indent="-329184" algn="l">
              <a:lnSpc>
                <a:spcPct val="89000"/>
              </a:lnSpc>
              <a:buFontTx/>
              <a:buNone/>
              <a:defRPr sz="5000">
                <a:solidFill>
                  <a:schemeClr val="tx2"/>
                </a:solidFill>
                <a:latin typeface="+mj-lt"/>
              </a:defRPr>
            </a:lvl1pPr>
            <a:lvl2pPr>
              <a:defRPr sz="5000"/>
            </a:lvl2pPr>
            <a:lvl3pPr>
              <a:defRPr sz="5000"/>
            </a:lvl3pPr>
            <a:lvl4pPr>
              <a:defRPr sz="5000"/>
            </a:lvl4pPr>
            <a:lvl5pPr>
              <a:defRPr sz="5000"/>
            </a:lvl5pPr>
          </a:lstStyle>
          <a:p>
            <a:pPr lvl="0"/>
            <a:r>
              <a:rPr lang="en-US"/>
              <a:t>“Click here to add quote</a:t>
            </a:r>
          </a:p>
        </p:txBody>
      </p:sp>
      <p:sp>
        <p:nvSpPr>
          <p:cNvPr id="16" name="Text Placeholder 15">
            <a:extLst>
              <a:ext uri="{FF2B5EF4-FFF2-40B4-BE49-F238E27FC236}">
                <a16:creationId xmlns:a16="http://schemas.microsoft.com/office/drawing/2014/main" id="{E7E7CB40-24CE-4B95-A97E-B1E1E929DA0A}"/>
              </a:ext>
            </a:extLst>
          </p:cNvPr>
          <p:cNvSpPr>
            <a:spLocks noGrp="1"/>
          </p:cNvSpPr>
          <p:nvPr>
            <p:ph type="body" sz="quarter" idx="21" hasCustomPrompt="1"/>
          </p:nvPr>
        </p:nvSpPr>
        <p:spPr>
          <a:xfrm>
            <a:off x="1055483" y="5021963"/>
            <a:ext cx="5409667" cy="346728"/>
          </a:xfrm>
        </p:spPr>
        <p:txBody>
          <a:bodyPr/>
          <a:lstStyle>
            <a:lvl1pPr algn="l">
              <a:defRPr sz="1800">
                <a:solidFill>
                  <a:schemeClr val="tx2"/>
                </a:solidFill>
              </a:defRPr>
            </a:lvl1pPr>
          </a:lstStyle>
          <a:p>
            <a:pPr lvl="0"/>
            <a:r>
              <a:rPr lang="en-US"/>
              <a:t>Click here to add byline</a:t>
            </a:r>
          </a:p>
        </p:txBody>
      </p:sp>
    </p:spTree>
    <p:extLst>
      <p:ext uri="{BB962C8B-B14F-4D97-AF65-F5344CB8AC3E}">
        <p14:creationId xmlns:p14="http://schemas.microsoft.com/office/powerpoint/2010/main" val="30257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CONTENT | Quote (Aqua)">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72B29921-044D-A59E-F283-B1A172943C42}"/>
              </a:ext>
            </a:extLst>
          </p:cNvPr>
          <p:cNvPicPr>
            <a:picLocks noChangeAspect="1"/>
          </p:cNvPicPr>
          <p:nvPr userDrawn="1"/>
        </p:nvPicPr>
        <p:blipFill>
          <a:blip r:embed="rId2"/>
          <a:stretch>
            <a:fillRect/>
          </a:stretch>
        </p:blipFill>
        <p:spPr>
          <a:xfrm>
            <a:off x="0" y="199"/>
            <a:ext cx="12188825" cy="6857602"/>
          </a:xfrm>
          <a:prstGeom prst="rect">
            <a:avLst/>
          </a:prstGeom>
        </p:spPr>
      </p:pic>
      <p:sp>
        <p:nvSpPr>
          <p:cNvPr id="7" name="Text Placeholder 6">
            <a:extLst>
              <a:ext uri="{FF2B5EF4-FFF2-40B4-BE49-F238E27FC236}">
                <a16:creationId xmlns:a16="http://schemas.microsoft.com/office/drawing/2014/main" id="{9D976342-2C77-4B36-B213-DF93206518F7}"/>
              </a:ext>
            </a:extLst>
          </p:cNvPr>
          <p:cNvSpPr>
            <a:spLocks noGrp="1"/>
          </p:cNvSpPr>
          <p:nvPr>
            <p:ph type="body" sz="quarter" idx="20" hasCustomPrompt="1"/>
          </p:nvPr>
        </p:nvSpPr>
        <p:spPr>
          <a:xfrm>
            <a:off x="660952" y="1550169"/>
            <a:ext cx="8616648" cy="2780531"/>
          </a:xfrm>
        </p:spPr>
        <p:txBody>
          <a:bodyPr anchor="ctr" anchorCtr="0"/>
          <a:lstStyle>
            <a:lvl1pPr marL="329184" indent="-329184" algn="l">
              <a:lnSpc>
                <a:spcPct val="89000"/>
              </a:lnSpc>
              <a:buFontTx/>
              <a:buNone/>
              <a:defRPr sz="5000">
                <a:solidFill>
                  <a:schemeClr val="tx2"/>
                </a:solidFill>
                <a:latin typeface="+mj-lt"/>
              </a:defRPr>
            </a:lvl1pPr>
            <a:lvl2pPr>
              <a:defRPr sz="5000"/>
            </a:lvl2pPr>
            <a:lvl3pPr>
              <a:defRPr sz="5000"/>
            </a:lvl3pPr>
            <a:lvl4pPr>
              <a:defRPr sz="5000"/>
            </a:lvl4pPr>
            <a:lvl5pPr>
              <a:defRPr sz="5000"/>
            </a:lvl5pPr>
          </a:lstStyle>
          <a:p>
            <a:pPr lvl="0"/>
            <a:r>
              <a:rPr lang="en-US"/>
              <a:t>“Click here to add quote</a:t>
            </a:r>
          </a:p>
        </p:txBody>
      </p:sp>
      <p:sp>
        <p:nvSpPr>
          <p:cNvPr id="16" name="Text Placeholder 15">
            <a:extLst>
              <a:ext uri="{FF2B5EF4-FFF2-40B4-BE49-F238E27FC236}">
                <a16:creationId xmlns:a16="http://schemas.microsoft.com/office/drawing/2014/main" id="{E7E7CB40-24CE-4B95-A97E-B1E1E929DA0A}"/>
              </a:ext>
            </a:extLst>
          </p:cNvPr>
          <p:cNvSpPr>
            <a:spLocks noGrp="1"/>
          </p:cNvSpPr>
          <p:nvPr>
            <p:ph type="body" sz="quarter" idx="21" hasCustomPrompt="1"/>
          </p:nvPr>
        </p:nvSpPr>
        <p:spPr>
          <a:xfrm>
            <a:off x="1055483" y="5021963"/>
            <a:ext cx="5409667" cy="346728"/>
          </a:xfrm>
        </p:spPr>
        <p:txBody>
          <a:bodyPr/>
          <a:lstStyle>
            <a:lvl1pPr algn="l">
              <a:defRPr sz="1800">
                <a:solidFill>
                  <a:schemeClr val="tx2"/>
                </a:solidFill>
              </a:defRPr>
            </a:lvl1pPr>
          </a:lstStyle>
          <a:p>
            <a:pPr lvl="0"/>
            <a:r>
              <a:rPr lang="en-US"/>
              <a:t>Click here to add byline</a:t>
            </a:r>
          </a:p>
        </p:txBody>
      </p:sp>
    </p:spTree>
    <p:extLst>
      <p:ext uri="{BB962C8B-B14F-4D97-AF65-F5344CB8AC3E}">
        <p14:creationId xmlns:p14="http://schemas.microsoft.com/office/powerpoint/2010/main" val="412870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CONTENT | Quote (Lavender)">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5FDC8DAE-388A-3DAF-1C0F-276C72C6DA08}"/>
              </a:ext>
            </a:extLst>
          </p:cNvPr>
          <p:cNvPicPr>
            <a:picLocks noChangeAspect="1"/>
          </p:cNvPicPr>
          <p:nvPr userDrawn="1"/>
        </p:nvPicPr>
        <p:blipFill>
          <a:blip r:embed="rId2"/>
          <a:stretch>
            <a:fillRect/>
          </a:stretch>
        </p:blipFill>
        <p:spPr>
          <a:xfrm>
            <a:off x="0" y="199"/>
            <a:ext cx="12188825" cy="6857602"/>
          </a:xfrm>
          <a:prstGeom prst="rect">
            <a:avLst/>
          </a:prstGeom>
        </p:spPr>
      </p:pic>
      <p:sp>
        <p:nvSpPr>
          <p:cNvPr id="7" name="Text Placeholder 6">
            <a:extLst>
              <a:ext uri="{FF2B5EF4-FFF2-40B4-BE49-F238E27FC236}">
                <a16:creationId xmlns:a16="http://schemas.microsoft.com/office/drawing/2014/main" id="{9D976342-2C77-4B36-B213-DF93206518F7}"/>
              </a:ext>
            </a:extLst>
          </p:cNvPr>
          <p:cNvSpPr>
            <a:spLocks noGrp="1"/>
          </p:cNvSpPr>
          <p:nvPr>
            <p:ph type="body" sz="quarter" idx="20" hasCustomPrompt="1"/>
          </p:nvPr>
        </p:nvSpPr>
        <p:spPr>
          <a:xfrm>
            <a:off x="656238" y="1550169"/>
            <a:ext cx="8616648" cy="2780531"/>
          </a:xfrm>
        </p:spPr>
        <p:txBody>
          <a:bodyPr anchor="ctr" anchorCtr="0"/>
          <a:lstStyle>
            <a:lvl1pPr marL="329184" indent="-329184" algn="l">
              <a:lnSpc>
                <a:spcPct val="89000"/>
              </a:lnSpc>
              <a:buFontTx/>
              <a:buNone/>
              <a:defRPr sz="5000">
                <a:solidFill>
                  <a:schemeClr val="tx2"/>
                </a:solidFill>
                <a:latin typeface="+mj-lt"/>
              </a:defRPr>
            </a:lvl1pPr>
            <a:lvl2pPr>
              <a:defRPr sz="5000"/>
            </a:lvl2pPr>
            <a:lvl3pPr>
              <a:defRPr sz="5000"/>
            </a:lvl3pPr>
            <a:lvl4pPr>
              <a:defRPr sz="5000"/>
            </a:lvl4pPr>
            <a:lvl5pPr>
              <a:defRPr sz="5000"/>
            </a:lvl5pPr>
          </a:lstStyle>
          <a:p>
            <a:pPr lvl="0"/>
            <a:r>
              <a:rPr lang="en-US"/>
              <a:t>“Click here to add quote</a:t>
            </a:r>
          </a:p>
        </p:txBody>
      </p:sp>
      <p:sp>
        <p:nvSpPr>
          <p:cNvPr id="16" name="Text Placeholder 15">
            <a:extLst>
              <a:ext uri="{FF2B5EF4-FFF2-40B4-BE49-F238E27FC236}">
                <a16:creationId xmlns:a16="http://schemas.microsoft.com/office/drawing/2014/main" id="{E7E7CB40-24CE-4B95-A97E-B1E1E929DA0A}"/>
              </a:ext>
            </a:extLst>
          </p:cNvPr>
          <p:cNvSpPr>
            <a:spLocks noGrp="1"/>
          </p:cNvSpPr>
          <p:nvPr>
            <p:ph type="body" sz="quarter" idx="21" hasCustomPrompt="1"/>
          </p:nvPr>
        </p:nvSpPr>
        <p:spPr>
          <a:xfrm>
            <a:off x="1050769" y="5021963"/>
            <a:ext cx="5409667" cy="346728"/>
          </a:xfrm>
        </p:spPr>
        <p:txBody>
          <a:bodyPr/>
          <a:lstStyle>
            <a:lvl1pPr algn="l">
              <a:defRPr sz="1800">
                <a:solidFill>
                  <a:schemeClr val="tx2"/>
                </a:solidFill>
              </a:defRPr>
            </a:lvl1pPr>
          </a:lstStyle>
          <a:p>
            <a:pPr lvl="0"/>
            <a:r>
              <a:rPr lang="en-US"/>
              <a:t>Click here to add byline</a:t>
            </a:r>
          </a:p>
        </p:txBody>
      </p:sp>
    </p:spTree>
    <p:extLst>
      <p:ext uri="{BB962C8B-B14F-4D97-AF65-F5344CB8AC3E}">
        <p14:creationId xmlns:p14="http://schemas.microsoft.com/office/powerpoint/2010/main" val="261409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CONTENT | Survey Layout">
    <p:spTree>
      <p:nvGrpSpPr>
        <p:cNvPr id="1" name=""/>
        <p:cNvGrpSpPr/>
        <p:nvPr/>
      </p:nvGrpSpPr>
      <p:grpSpPr>
        <a:xfrm>
          <a:off x="0" y="0"/>
          <a:ext cx="0" cy="0"/>
          <a:chOff x="0" y="0"/>
          <a:chExt cx="0" cy="0"/>
        </a:xfrm>
      </p:grpSpPr>
      <p:pic>
        <p:nvPicPr>
          <p:cNvPr id="5" name="Picture 4" descr="A picture containing electric blue, sky, blue, azure&#10;&#10;Description automatically generated">
            <a:extLst>
              <a:ext uri="{FF2B5EF4-FFF2-40B4-BE49-F238E27FC236}">
                <a16:creationId xmlns:a16="http://schemas.microsoft.com/office/drawing/2014/main" id="{16C371B8-CAED-E1AD-49A9-A6C6DF9DC666}"/>
              </a:ext>
            </a:extLst>
          </p:cNvPr>
          <p:cNvPicPr>
            <a:picLocks noChangeAspect="1"/>
          </p:cNvPicPr>
          <p:nvPr userDrawn="1"/>
        </p:nvPicPr>
        <p:blipFill>
          <a:blip r:embed="rId2"/>
          <a:stretch>
            <a:fillRect/>
          </a:stretch>
        </p:blipFill>
        <p:spPr>
          <a:xfrm>
            <a:off x="0" y="1786"/>
            <a:ext cx="12188825" cy="6856214"/>
          </a:xfrm>
          <a:prstGeom prst="rect">
            <a:avLst/>
          </a:prstGeom>
        </p:spPr>
      </p:pic>
      <p:pic>
        <p:nvPicPr>
          <p:cNvPr id="11" name="Picture 10" descr="A colorful waves on a black background&#10;&#10;Description automatically generated with low confidence">
            <a:extLst>
              <a:ext uri="{FF2B5EF4-FFF2-40B4-BE49-F238E27FC236}">
                <a16:creationId xmlns:a16="http://schemas.microsoft.com/office/drawing/2014/main" id="{DEB1192B-CA93-0212-E044-297BE103378E}"/>
              </a:ext>
            </a:extLst>
          </p:cNvPr>
          <p:cNvPicPr>
            <a:picLocks noChangeAspect="1"/>
          </p:cNvPicPr>
          <p:nvPr userDrawn="1"/>
        </p:nvPicPr>
        <p:blipFill>
          <a:blip r:embed="rId3"/>
          <a:stretch>
            <a:fillRect/>
          </a:stretch>
        </p:blipFill>
        <p:spPr>
          <a:xfrm>
            <a:off x="-1" y="893"/>
            <a:ext cx="12188825" cy="6856214"/>
          </a:xfrm>
          <a:prstGeom prst="rect">
            <a:avLst/>
          </a:prstGeom>
        </p:spPr>
      </p:pic>
      <p:sp>
        <p:nvSpPr>
          <p:cNvPr id="3" name="TextBox 2">
            <a:extLst>
              <a:ext uri="{FF2B5EF4-FFF2-40B4-BE49-F238E27FC236}">
                <a16:creationId xmlns:a16="http://schemas.microsoft.com/office/drawing/2014/main" id="{E64A3104-5938-C679-B504-283B394DFF7C}"/>
              </a:ext>
            </a:extLst>
          </p:cNvPr>
          <p:cNvSpPr txBox="1"/>
          <p:nvPr userDrawn="1"/>
        </p:nvSpPr>
        <p:spPr>
          <a:xfrm>
            <a:off x="554284" y="2210205"/>
            <a:ext cx="4524809" cy="1495794"/>
          </a:xfrm>
          <a:prstGeom prst="rect">
            <a:avLst/>
          </a:prstGeom>
        </p:spPr>
        <p:txBody>
          <a:bodyPr wrap="square" lIns="0" tIns="0" rIns="0" bIns="0" rtlCol="0">
            <a:spAutoFit/>
          </a:bodyPr>
          <a:lstStyle/>
          <a:p>
            <a:pPr defTabSz="914400" rtl="0" eaLnBrk="1" latinLnBrk="0" hangingPunct="1">
              <a:lnSpc>
                <a:spcPct val="90000"/>
              </a:lnSpc>
              <a:spcBef>
                <a:spcPct val="0"/>
              </a:spcBef>
              <a:spcAft>
                <a:spcPts val="600"/>
              </a:spcAft>
              <a:buNone/>
            </a:pPr>
            <a:r>
              <a:rPr lang="en-US" sz="5400" b="0" kern="1200" cap="none">
                <a:solidFill>
                  <a:schemeClr val="tx2"/>
                </a:solidFill>
                <a:latin typeface="+mj-lt"/>
                <a:ea typeface="+mj-ea"/>
                <a:cs typeface="+mj-cs"/>
              </a:rPr>
              <a:t>Please take</a:t>
            </a:r>
            <a:br>
              <a:rPr lang="en-US" sz="5400" b="0" kern="1200" cap="none">
                <a:solidFill>
                  <a:schemeClr val="tx2"/>
                </a:solidFill>
                <a:latin typeface="+mj-lt"/>
                <a:ea typeface="+mj-ea"/>
                <a:cs typeface="+mj-cs"/>
              </a:rPr>
            </a:br>
            <a:r>
              <a:rPr lang="en-US" sz="5400" b="0" kern="1200" cap="none">
                <a:solidFill>
                  <a:schemeClr val="tx2"/>
                </a:solidFill>
                <a:latin typeface="+mj-lt"/>
                <a:ea typeface="+mj-ea"/>
                <a:cs typeface="+mj-cs"/>
              </a:rPr>
              <a:t>your survey.</a:t>
            </a:r>
          </a:p>
        </p:txBody>
      </p:sp>
      <p:pic>
        <p:nvPicPr>
          <p:cNvPr id="6" name="Graphic 5">
            <a:extLst>
              <a:ext uri="{FF2B5EF4-FFF2-40B4-BE49-F238E27FC236}">
                <a16:creationId xmlns:a16="http://schemas.microsoft.com/office/drawing/2014/main" id="{90B0B6CA-D2A2-8227-85FE-28EAA02252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9965" y="457200"/>
            <a:ext cx="3218448" cy="217584"/>
          </a:xfrm>
          <a:prstGeom prst="rect">
            <a:avLst/>
          </a:prstGeom>
        </p:spPr>
      </p:pic>
    </p:spTree>
    <p:extLst>
      <p:ext uri="{BB962C8B-B14F-4D97-AF65-F5344CB8AC3E}">
        <p14:creationId xmlns:p14="http://schemas.microsoft.com/office/powerpoint/2010/main" val="224539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CONTENT | Thank You">
    <p:spTree>
      <p:nvGrpSpPr>
        <p:cNvPr id="1" name=""/>
        <p:cNvGrpSpPr/>
        <p:nvPr/>
      </p:nvGrpSpPr>
      <p:grpSpPr>
        <a:xfrm>
          <a:off x="0" y="0"/>
          <a:ext cx="0" cy="0"/>
          <a:chOff x="0" y="0"/>
          <a:chExt cx="0" cy="0"/>
        </a:xfrm>
      </p:grpSpPr>
      <p:pic>
        <p:nvPicPr>
          <p:cNvPr id="5" name="Picture 4" descr="A picture containing electric blue, sky, blue, azure&#10;&#10;Description automatically generated">
            <a:extLst>
              <a:ext uri="{FF2B5EF4-FFF2-40B4-BE49-F238E27FC236}">
                <a16:creationId xmlns:a16="http://schemas.microsoft.com/office/drawing/2014/main" id="{16C371B8-CAED-E1AD-49A9-A6C6DF9DC666}"/>
              </a:ext>
            </a:extLst>
          </p:cNvPr>
          <p:cNvPicPr>
            <a:picLocks noChangeAspect="1"/>
          </p:cNvPicPr>
          <p:nvPr userDrawn="1"/>
        </p:nvPicPr>
        <p:blipFill>
          <a:blip r:embed="rId2"/>
          <a:stretch>
            <a:fillRect/>
          </a:stretch>
        </p:blipFill>
        <p:spPr>
          <a:xfrm>
            <a:off x="0" y="1786"/>
            <a:ext cx="12188825" cy="6856214"/>
          </a:xfrm>
          <a:prstGeom prst="rect">
            <a:avLst/>
          </a:prstGeom>
        </p:spPr>
      </p:pic>
      <p:pic>
        <p:nvPicPr>
          <p:cNvPr id="11" name="Picture 10" descr="A colorful waves on a black background&#10;&#10;Description automatically generated with low confidence">
            <a:extLst>
              <a:ext uri="{FF2B5EF4-FFF2-40B4-BE49-F238E27FC236}">
                <a16:creationId xmlns:a16="http://schemas.microsoft.com/office/drawing/2014/main" id="{DEB1192B-CA93-0212-E044-297BE103378E}"/>
              </a:ext>
            </a:extLst>
          </p:cNvPr>
          <p:cNvPicPr>
            <a:picLocks noChangeAspect="1"/>
          </p:cNvPicPr>
          <p:nvPr userDrawn="1"/>
        </p:nvPicPr>
        <p:blipFill>
          <a:blip r:embed="rId3"/>
          <a:stretch>
            <a:fillRect/>
          </a:stretch>
        </p:blipFill>
        <p:spPr>
          <a:xfrm>
            <a:off x="-1" y="893"/>
            <a:ext cx="12188825" cy="6856214"/>
          </a:xfrm>
          <a:prstGeom prst="rect">
            <a:avLst/>
          </a:prstGeom>
        </p:spPr>
      </p:pic>
      <p:pic>
        <p:nvPicPr>
          <p:cNvPr id="6" name="Graphic 5">
            <a:extLst>
              <a:ext uri="{FF2B5EF4-FFF2-40B4-BE49-F238E27FC236}">
                <a16:creationId xmlns:a16="http://schemas.microsoft.com/office/drawing/2014/main" id="{90B0B6CA-D2A2-8227-85FE-28EAA02252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9965" y="457200"/>
            <a:ext cx="3218448" cy="217584"/>
          </a:xfrm>
          <a:prstGeom prst="rect">
            <a:avLst/>
          </a:prstGeom>
        </p:spPr>
      </p:pic>
      <p:sp>
        <p:nvSpPr>
          <p:cNvPr id="4" name="TextBox 3">
            <a:extLst>
              <a:ext uri="{FF2B5EF4-FFF2-40B4-BE49-F238E27FC236}">
                <a16:creationId xmlns:a16="http://schemas.microsoft.com/office/drawing/2014/main" id="{5924E267-8EFD-C4EE-D274-6210016038F8}"/>
              </a:ext>
            </a:extLst>
          </p:cNvPr>
          <p:cNvSpPr txBox="1"/>
          <p:nvPr userDrawn="1"/>
        </p:nvSpPr>
        <p:spPr>
          <a:xfrm>
            <a:off x="554284" y="2210205"/>
            <a:ext cx="5997329" cy="997196"/>
          </a:xfrm>
          <a:prstGeom prst="rect">
            <a:avLst/>
          </a:prstGeom>
        </p:spPr>
        <p:txBody>
          <a:bodyPr wrap="square" lIns="0" tIns="0" rIns="0" bIns="0" rtlCol="0">
            <a:spAutoFit/>
          </a:bodyPr>
          <a:lstStyle/>
          <a:p>
            <a:pPr defTabSz="914400" rtl="0" eaLnBrk="1" latinLnBrk="0" hangingPunct="1">
              <a:lnSpc>
                <a:spcPct val="90000"/>
              </a:lnSpc>
              <a:spcBef>
                <a:spcPct val="0"/>
              </a:spcBef>
              <a:spcAft>
                <a:spcPts val="600"/>
              </a:spcAft>
              <a:buNone/>
            </a:pPr>
            <a:r>
              <a:rPr lang="en-US" sz="7200" b="0" kern="1200" cap="none" baseline="0">
                <a:solidFill>
                  <a:schemeClr val="tx2"/>
                </a:solidFill>
                <a:latin typeface="+mj-lt"/>
                <a:ea typeface="+mj-ea"/>
                <a:cs typeface="+mj-cs"/>
              </a:rPr>
              <a:t>Thank </a:t>
            </a:r>
            <a:r>
              <a:rPr lang="en-US" sz="7200" b="0" kern="1200" cap="none" spc="-300" baseline="0">
                <a:solidFill>
                  <a:schemeClr val="tx2"/>
                </a:solidFill>
                <a:latin typeface="+mj-lt"/>
                <a:ea typeface="+mj-ea"/>
                <a:cs typeface="+mj-cs"/>
              </a:rPr>
              <a:t>Y</a:t>
            </a:r>
            <a:r>
              <a:rPr lang="en-US" sz="7200" b="0" kern="1200" cap="none" baseline="0">
                <a:solidFill>
                  <a:schemeClr val="tx2"/>
                </a:solidFill>
                <a:latin typeface="+mj-lt"/>
                <a:ea typeface="+mj-ea"/>
                <a:cs typeface="+mj-cs"/>
              </a:rPr>
              <a:t>ou</a:t>
            </a:r>
          </a:p>
        </p:txBody>
      </p:sp>
    </p:spTree>
    <p:extLst>
      <p:ext uri="{BB962C8B-B14F-4D97-AF65-F5344CB8AC3E}">
        <p14:creationId xmlns:p14="http://schemas.microsoft.com/office/powerpoint/2010/main" val="208997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p:cSld name="1_Font Check">
    <p:bg>
      <p:bgPr>
        <a:solidFill>
          <a:schemeClr val="accent5"/>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49AC7DF-BFC1-4044-BB52-C9946AD8A327}"/>
              </a:ext>
            </a:extLst>
          </p:cNvPr>
          <p:cNvSpPr txBox="1">
            <a:spLocks/>
          </p:cNvSpPr>
          <p:nvPr/>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p:nvSpPr>
        <p:spPr>
          <a:xfrm>
            <a:off x="620895" y="4105656"/>
            <a:ext cx="11125628" cy="2380795"/>
          </a:xfrm>
          <a:prstGeom prst="rect">
            <a:avLst/>
          </a:prstGeom>
          <a:noFill/>
        </p:spPr>
        <p:txBody>
          <a:bodyPr wrap="square" lIns="0" tIns="0" rIns="0" bIns="0" rtlCol="0">
            <a:noAutofit/>
          </a:bodyPr>
          <a:lstStyle/>
          <a:p>
            <a:pPr>
              <a:lnSpc>
                <a:spcPct val="100000"/>
              </a:lnSpc>
              <a:spcAft>
                <a:spcPts val="300"/>
              </a:spcAft>
            </a:pPr>
            <a:r>
              <a:rPr lang="en-US" sz="1800">
                <a:solidFill>
                  <a:schemeClr val="tx2"/>
                </a:solidFill>
              </a:rPr>
              <a:t>If yes, you are good to go!</a:t>
            </a:r>
          </a:p>
          <a:p>
            <a:pPr>
              <a:lnSpc>
                <a:spcPct val="100000"/>
              </a:lnSpc>
              <a:spcAft>
                <a:spcPts val="1500"/>
              </a:spcAft>
            </a:pPr>
            <a:r>
              <a:rPr lang="en-US" sz="1800">
                <a:solidFill>
                  <a:schemeClr val="tx2"/>
                </a:solidFill>
              </a:rPr>
              <a:t>If the answer is no, you do not have the Metropolis font installed.</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a:solidFill>
                  <a:schemeClr val="tx2"/>
                </a:solidFill>
                <a:latin typeface="Metropolis Semi Bold" panose="00000700000000000000" pitchFamily="2" charset="0"/>
              </a:rPr>
              <a:t>Use this link to download the font:</a:t>
            </a:r>
          </a:p>
          <a:p>
            <a:pPr marL="0" marR="0" lvl="0" indent="0" algn="l" defTabSz="914400" rtl="0" eaLnBrk="1" fontAlgn="auto" latinLnBrk="0" hangingPunct="1">
              <a:lnSpc>
                <a:spcPct val="100000"/>
              </a:lnSpc>
              <a:spcBef>
                <a:spcPts val="0"/>
              </a:spcBef>
              <a:spcAft>
                <a:spcPts val="1500"/>
              </a:spcAft>
              <a:buClrTx/>
              <a:buSzTx/>
              <a:buFontTx/>
              <a:buNone/>
              <a:tabLst/>
              <a:defRPr/>
            </a:pPr>
            <a:r>
              <a:rPr lang="en-US" sz="1400">
                <a:solidFill>
                  <a:schemeClr val="tx2"/>
                </a:solidFill>
              </a:rPr>
              <a:t>https://www.vmware.com/content/dam/brand/photography-only/power-point-assets/ppt-fonts/Metropolis-Light-Regular-font.zip</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kern="1200">
                <a:solidFill>
                  <a:schemeClr val="tx2"/>
                </a:solidFill>
                <a:latin typeface="+mn-lt"/>
                <a:ea typeface="+mn-ea"/>
                <a:cs typeface="+mn-cs"/>
              </a:rPr>
              <a:t>Need more information on how to install fonts? </a:t>
            </a:r>
            <a:br>
              <a:rPr lang="en-US" sz="1800">
                <a:solidFill>
                  <a:schemeClr val="tx2"/>
                </a:solidFill>
              </a:rPr>
            </a:br>
            <a:r>
              <a:rPr lang="en-US" sz="1800">
                <a:solidFill>
                  <a:schemeClr val="tx2"/>
                </a:solidFill>
              </a:rPr>
              <a:t>Refer to the quick-start section in the template guidelines or contact Oasis.</a:t>
            </a:r>
          </a:p>
          <a:p>
            <a:pPr>
              <a:lnSpc>
                <a:spcPct val="100000"/>
              </a:lnSpc>
            </a:pPr>
            <a:endParaRPr lang="en-US" sz="3200">
              <a:solidFill>
                <a:schemeClr val="tx2"/>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lgn="l">
              <a:defRPr sz="4900">
                <a:solidFill>
                  <a:schemeClr val="tx2"/>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a:xfrm>
            <a:off x="579809" y="457200"/>
            <a:ext cx="11001004" cy="380905"/>
          </a:xfrm>
          <a:prstGeom prst="rect">
            <a:avLst/>
          </a:prstGeom>
        </p:spPr>
        <p:txBody>
          <a:bodyPr/>
          <a:lstStyle>
            <a:lvl1pPr algn="l">
              <a:defRPr>
                <a:solidFill>
                  <a:schemeClr val="tx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tx2"/>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lgn="l">
              <a:defRPr sz="4900">
                <a:solidFill>
                  <a:schemeClr val="tx2"/>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p:nvGrpSpPr>
        <p:grpSpPr>
          <a:xfrm>
            <a:off x="6054922" y="2225997"/>
            <a:ext cx="4699461" cy="542276"/>
            <a:chOff x="6685343" y="2270804"/>
            <a:chExt cx="4699461" cy="542276"/>
          </a:xfrm>
          <a:solidFill>
            <a:schemeClr val="tx2"/>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grpSp>
      <p:grpSp>
        <p:nvGrpSpPr>
          <p:cNvPr id="90" name="Group 89">
            <a:extLst>
              <a:ext uri="{FF2B5EF4-FFF2-40B4-BE49-F238E27FC236}">
                <a16:creationId xmlns:a16="http://schemas.microsoft.com/office/drawing/2014/main" id="{164E83D4-30F6-4C59-8FFA-AD2FC2966221}"/>
              </a:ext>
            </a:extLst>
          </p:cNvPr>
          <p:cNvGrpSpPr/>
          <p:nvPr/>
        </p:nvGrpSpPr>
        <p:grpSpPr>
          <a:xfrm>
            <a:off x="672458" y="2225997"/>
            <a:ext cx="3021853" cy="546070"/>
            <a:chOff x="2656324" y="2163854"/>
            <a:chExt cx="3021853" cy="546070"/>
          </a:xfrm>
          <a:solidFill>
            <a:schemeClr val="tx2"/>
          </a:solidFill>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grpSp>
      <p:sp>
        <p:nvSpPr>
          <p:cNvPr id="40" name="Title 1">
            <a:extLst>
              <a:ext uri="{FF2B5EF4-FFF2-40B4-BE49-F238E27FC236}">
                <a16:creationId xmlns:a16="http://schemas.microsoft.com/office/drawing/2014/main" id="{CF52E39C-023F-3656-08D1-6251BB2105B6}"/>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41" name="TextBox 40">
            <a:extLst>
              <a:ext uri="{FF2B5EF4-FFF2-40B4-BE49-F238E27FC236}">
                <a16:creationId xmlns:a16="http://schemas.microsoft.com/office/drawing/2014/main" id="{4907E82B-EFAB-8A25-E17E-F40BEEAF5948}"/>
              </a:ext>
            </a:extLst>
          </p:cNvPr>
          <p:cNvSpPr txBox="1"/>
          <p:nvPr userDrawn="1"/>
        </p:nvSpPr>
        <p:spPr>
          <a:xfrm>
            <a:off x="620895" y="4105656"/>
            <a:ext cx="11125628" cy="2380795"/>
          </a:xfrm>
          <a:prstGeom prst="rect">
            <a:avLst/>
          </a:prstGeom>
          <a:noFill/>
        </p:spPr>
        <p:txBody>
          <a:bodyPr wrap="square" lIns="0" tIns="0" rIns="0" bIns="0" rtlCol="0">
            <a:noAutofit/>
          </a:bodyPr>
          <a:lstStyle/>
          <a:p>
            <a:pPr>
              <a:lnSpc>
                <a:spcPct val="100000"/>
              </a:lnSpc>
              <a:spcAft>
                <a:spcPts val="300"/>
              </a:spcAft>
            </a:pPr>
            <a:r>
              <a:rPr lang="en-US" sz="1800">
                <a:solidFill>
                  <a:schemeClr val="tx2"/>
                </a:solidFill>
              </a:rPr>
              <a:t>If yes, you are good to go!</a:t>
            </a:r>
          </a:p>
          <a:p>
            <a:pPr>
              <a:lnSpc>
                <a:spcPct val="100000"/>
              </a:lnSpc>
              <a:spcAft>
                <a:spcPts val="1500"/>
              </a:spcAft>
            </a:pPr>
            <a:r>
              <a:rPr lang="en-US" sz="1800">
                <a:solidFill>
                  <a:schemeClr val="tx2"/>
                </a:solidFill>
              </a:rPr>
              <a:t>If the answer is no, you do not have the Metropolis font installed.</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a:solidFill>
                  <a:schemeClr val="tx2"/>
                </a:solidFill>
                <a:latin typeface="Metropolis Semi Bold" panose="00000700000000000000" pitchFamily="2" charset="0"/>
              </a:rPr>
              <a:t>Use this link to download the font:</a:t>
            </a:r>
          </a:p>
          <a:p>
            <a:pPr marL="0" marR="0" lvl="0" indent="0" algn="l" defTabSz="914400" rtl="0" eaLnBrk="1" fontAlgn="auto" latinLnBrk="0" hangingPunct="1">
              <a:lnSpc>
                <a:spcPct val="100000"/>
              </a:lnSpc>
              <a:spcBef>
                <a:spcPts val="0"/>
              </a:spcBef>
              <a:spcAft>
                <a:spcPts val="1500"/>
              </a:spcAft>
              <a:buClrTx/>
              <a:buSzTx/>
              <a:buFontTx/>
              <a:buNone/>
              <a:tabLst/>
              <a:defRPr/>
            </a:pPr>
            <a:r>
              <a:rPr lang="en-US" sz="1400">
                <a:solidFill>
                  <a:schemeClr val="tx2"/>
                </a:solidFill>
              </a:rPr>
              <a:t>https://www.vmware.com/content/dam/brand/photography-only/power-point-assets/ppt-fonts/Metropolis-Light-Regular-font.zip</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800" kern="1200">
                <a:solidFill>
                  <a:schemeClr val="tx2"/>
                </a:solidFill>
                <a:latin typeface="+mn-lt"/>
                <a:ea typeface="+mn-ea"/>
                <a:cs typeface="+mn-cs"/>
              </a:rPr>
              <a:t>Need more information on how to install fonts? </a:t>
            </a:r>
            <a:br>
              <a:rPr lang="en-US" sz="1800">
                <a:solidFill>
                  <a:schemeClr val="tx2"/>
                </a:solidFill>
              </a:rPr>
            </a:br>
            <a:r>
              <a:rPr lang="en-US" sz="1800">
                <a:solidFill>
                  <a:schemeClr val="tx2"/>
                </a:solidFill>
              </a:rPr>
              <a:t>Refer to the quick-start section in the template guidelines or contact Oasis.</a:t>
            </a:r>
          </a:p>
          <a:p>
            <a:pPr>
              <a:lnSpc>
                <a:spcPct val="100000"/>
              </a:lnSpc>
            </a:pPr>
            <a:endParaRPr lang="en-US" sz="3200">
              <a:solidFill>
                <a:schemeClr val="tx2"/>
              </a:solidFill>
            </a:endParaRPr>
          </a:p>
        </p:txBody>
      </p:sp>
      <p:sp>
        <p:nvSpPr>
          <p:cNvPr id="42" name="Rectangle 41">
            <a:extLst>
              <a:ext uri="{FF2B5EF4-FFF2-40B4-BE49-F238E27FC236}">
                <a16:creationId xmlns:a16="http://schemas.microsoft.com/office/drawing/2014/main" id="{1B893230-6702-FC0B-F321-F6D6CAA8FC29}"/>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tx2"/>
                </a:solidFill>
              </a:rPr>
              <a:t>Do the fonts in the words below match on your screen?</a:t>
            </a:r>
          </a:p>
        </p:txBody>
      </p:sp>
      <p:cxnSp>
        <p:nvCxnSpPr>
          <p:cNvPr id="46" name="Straight Connector 45">
            <a:extLst>
              <a:ext uri="{FF2B5EF4-FFF2-40B4-BE49-F238E27FC236}">
                <a16:creationId xmlns:a16="http://schemas.microsoft.com/office/drawing/2014/main" id="{23D000B6-6802-F23E-9BA5-069AFB772692}"/>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95A44188-68B6-52E9-27D1-4107B7143C9C}"/>
              </a:ext>
            </a:extLst>
          </p:cNvPr>
          <p:cNvGrpSpPr/>
          <p:nvPr userDrawn="1"/>
        </p:nvGrpSpPr>
        <p:grpSpPr>
          <a:xfrm>
            <a:off x="6054922" y="2225997"/>
            <a:ext cx="4699461" cy="542276"/>
            <a:chOff x="6685343" y="2270804"/>
            <a:chExt cx="4699461" cy="542276"/>
          </a:xfrm>
          <a:solidFill>
            <a:schemeClr val="tx2"/>
          </a:solidFill>
        </p:grpSpPr>
        <p:sp>
          <p:nvSpPr>
            <p:cNvPr id="48" name="Freeform: Shape 47">
              <a:extLst>
                <a:ext uri="{FF2B5EF4-FFF2-40B4-BE49-F238E27FC236}">
                  <a16:creationId xmlns:a16="http://schemas.microsoft.com/office/drawing/2014/main" id="{11A6C818-1F5A-91A1-817B-FF6E288B320D}"/>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49" name="Freeform: Shape 48">
              <a:extLst>
                <a:ext uri="{FF2B5EF4-FFF2-40B4-BE49-F238E27FC236}">
                  <a16:creationId xmlns:a16="http://schemas.microsoft.com/office/drawing/2014/main" id="{CEADBDFD-36BD-E6A1-CC85-BF69B9659277}"/>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0" name="Freeform: Shape 49">
              <a:extLst>
                <a:ext uri="{FF2B5EF4-FFF2-40B4-BE49-F238E27FC236}">
                  <a16:creationId xmlns:a16="http://schemas.microsoft.com/office/drawing/2014/main" id="{AEB9D5F8-DF99-D5C0-977B-901E767234A9}"/>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2" name="Freeform: Shape 51">
              <a:extLst>
                <a:ext uri="{FF2B5EF4-FFF2-40B4-BE49-F238E27FC236}">
                  <a16:creationId xmlns:a16="http://schemas.microsoft.com/office/drawing/2014/main" id="{70C2BCD0-E989-01B3-B42A-62C0F8E69E81}"/>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3" name="Freeform: Shape 52">
              <a:extLst>
                <a:ext uri="{FF2B5EF4-FFF2-40B4-BE49-F238E27FC236}">
                  <a16:creationId xmlns:a16="http://schemas.microsoft.com/office/drawing/2014/main" id="{EF98E353-198C-86C3-F473-45075D68C9EB}"/>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4" name="Freeform: Shape 53">
              <a:extLst>
                <a:ext uri="{FF2B5EF4-FFF2-40B4-BE49-F238E27FC236}">
                  <a16:creationId xmlns:a16="http://schemas.microsoft.com/office/drawing/2014/main" id="{10946788-7E76-1722-C5B8-C9916CAD0002}"/>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5" name="Freeform: Shape 54">
              <a:extLst>
                <a:ext uri="{FF2B5EF4-FFF2-40B4-BE49-F238E27FC236}">
                  <a16:creationId xmlns:a16="http://schemas.microsoft.com/office/drawing/2014/main" id="{6321B81D-0356-D1E4-F6DC-C6C37151F646}"/>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6" name="Freeform: Shape 55">
              <a:extLst>
                <a:ext uri="{FF2B5EF4-FFF2-40B4-BE49-F238E27FC236}">
                  <a16:creationId xmlns:a16="http://schemas.microsoft.com/office/drawing/2014/main" id="{877A1B4A-EA6F-882E-09F9-F75EB183F836}"/>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7" name="Freeform: Shape 56">
              <a:extLst>
                <a:ext uri="{FF2B5EF4-FFF2-40B4-BE49-F238E27FC236}">
                  <a16:creationId xmlns:a16="http://schemas.microsoft.com/office/drawing/2014/main" id="{3983B93F-DFE2-A937-381E-6A24D38BCE69}"/>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8" name="Freeform: Shape 57">
              <a:extLst>
                <a:ext uri="{FF2B5EF4-FFF2-40B4-BE49-F238E27FC236}">
                  <a16:creationId xmlns:a16="http://schemas.microsoft.com/office/drawing/2014/main" id="{FD383F28-30F4-1A35-CE1B-F3733EB42C67}"/>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59" name="Freeform: Shape 58">
              <a:extLst>
                <a:ext uri="{FF2B5EF4-FFF2-40B4-BE49-F238E27FC236}">
                  <a16:creationId xmlns:a16="http://schemas.microsoft.com/office/drawing/2014/main" id="{99E18DCA-D2A8-E833-FC99-7E20F732B293}"/>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0" name="Freeform: Shape 59">
              <a:extLst>
                <a:ext uri="{FF2B5EF4-FFF2-40B4-BE49-F238E27FC236}">
                  <a16:creationId xmlns:a16="http://schemas.microsoft.com/office/drawing/2014/main" id="{A2D22CBD-7996-3D75-3143-E7032425D318}"/>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1" name="Freeform: Shape 60">
              <a:extLst>
                <a:ext uri="{FF2B5EF4-FFF2-40B4-BE49-F238E27FC236}">
                  <a16:creationId xmlns:a16="http://schemas.microsoft.com/office/drawing/2014/main" id="{BE48FBD1-C321-77C2-CDD7-5E8A5C69BCED}"/>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2" name="Freeform: Shape 61">
              <a:extLst>
                <a:ext uri="{FF2B5EF4-FFF2-40B4-BE49-F238E27FC236}">
                  <a16:creationId xmlns:a16="http://schemas.microsoft.com/office/drawing/2014/main" id="{29D78076-29D4-D24C-B275-333506F292C8}"/>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4" name="Freeform: Shape 63">
              <a:extLst>
                <a:ext uri="{FF2B5EF4-FFF2-40B4-BE49-F238E27FC236}">
                  <a16:creationId xmlns:a16="http://schemas.microsoft.com/office/drawing/2014/main" id="{9B804F89-E354-A0D2-4A63-211D000A2FE8}"/>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5" name="Freeform: Shape 64">
              <a:extLst>
                <a:ext uri="{FF2B5EF4-FFF2-40B4-BE49-F238E27FC236}">
                  <a16:creationId xmlns:a16="http://schemas.microsoft.com/office/drawing/2014/main" id="{40148930-4DEF-F144-0518-09C8DED1F954}"/>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sp>
          <p:nvSpPr>
            <p:cNvPr id="66" name="Freeform: Shape 65">
              <a:extLst>
                <a:ext uri="{FF2B5EF4-FFF2-40B4-BE49-F238E27FC236}">
                  <a16:creationId xmlns:a16="http://schemas.microsoft.com/office/drawing/2014/main" id="{A217D55A-8643-29C0-1CD6-A82C150D4953}"/>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tx2"/>
                </a:solidFill>
              </a:endParaRPr>
            </a:p>
          </p:txBody>
        </p:sp>
      </p:grpSp>
      <p:grpSp>
        <p:nvGrpSpPr>
          <p:cNvPr id="67" name="Group 66">
            <a:extLst>
              <a:ext uri="{FF2B5EF4-FFF2-40B4-BE49-F238E27FC236}">
                <a16:creationId xmlns:a16="http://schemas.microsoft.com/office/drawing/2014/main" id="{2BD71E1B-B151-5276-73B4-152EA543B56C}"/>
              </a:ext>
            </a:extLst>
          </p:cNvPr>
          <p:cNvGrpSpPr/>
          <p:nvPr userDrawn="1"/>
        </p:nvGrpSpPr>
        <p:grpSpPr>
          <a:xfrm>
            <a:off x="672458" y="2225997"/>
            <a:ext cx="3021853" cy="546070"/>
            <a:chOff x="2656324" y="2163854"/>
            <a:chExt cx="3021853" cy="546070"/>
          </a:xfrm>
          <a:solidFill>
            <a:schemeClr val="tx2"/>
          </a:solidFill>
        </p:grpSpPr>
        <p:sp>
          <p:nvSpPr>
            <p:cNvPr id="68" name="TextBox 67">
              <a:extLst>
                <a:ext uri="{FF2B5EF4-FFF2-40B4-BE49-F238E27FC236}">
                  <a16:creationId xmlns:a16="http://schemas.microsoft.com/office/drawing/2014/main" id="{5BF8B538-BDB2-0FE4-D0B6-F1E9F4F2AD05}"/>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69" name="TextBox 68">
              <a:extLst>
                <a:ext uri="{FF2B5EF4-FFF2-40B4-BE49-F238E27FC236}">
                  <a16:creationId xmlns:a16="http://schemas.microsoft.com/office/drawing/2014/main" id="{F529B36E-2597-8359-7579-46EC5300E64F}"/>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70" name="TextBox 69">
              <a:extLst>
                <a:ext uri="{FF2B5EF4-FFF2-40B4-BE49-F238E27FC236}">
                  <a16:creationId xmlns:a16="http://schemas.microsoft.com/office/drawing/2014/main" id="{BFA3ACC5-6AC7-6C07-6991-A7B6BE2807C3}"/>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71" name="TextBox 70">
              <a:extLst>
                <a:ext uri="{FF2B5EF4-FFF2-40B4-BE49-F238E27FC236}">
                  <a16:creationId xmlns:a16="http://schemas.microsoft.com/office/drawing/2014/main" id="{F5FD2DC0-6E1E-BDDB-0E64-DC32DD33E033}"/>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2" name="TextBox 101">
              <a:extLst>
                <a:ext uri="{FF2B5EF4-FFF2-40B4-BE49-F238E27FC236}">
                  <a16:creationId xmlns:a16="http://schemas.microsoft.com/office/drawing/2014/main" id="{6E54FCC3-6ED0-B8FB-8212-F5322035A632}"/>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3" name="TextBox 102">
              <a:extLst>
                <a:ext uri="{FF2B5EF4-FFF2-40B4-BE49-F238E27FC236}">
                  <a16:creationId xmlns:a16="http://schemas.microsoft.com/office/drawing/2014/main" id="{48A32111-1850-B9B7-3615-3CE89D532D09}"/>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4" name="TextBox 103">
              <a:extLst>
                <a:ext uri="{FF2B5EF4-FFF2-40B4-BE49-F238E27FC236}">
                  <a16:creationId xmlns:a16="http://schemas.microsoft.com/office/drawing/2014/main" id="{7C45F0F7-09DB-DE02-2A1B-C4715A458ECC}"/>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5" name="TextBox 104">
              <a:extLst>
                <a:ext uri="{FF2B5EF4-FFF2-40B4-BE49-F238E27FC236}">
                  <a16:creationId xmlns:a16="http://schemas.microsoft.com/office/drawing/2014/main" id="{87C3380C-03DE-D0DC-B3A8-37A5BA275B85}"/>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6" name="TextBox 105">
              <a:extLst>
                <a:ext uri="{FF2B5EF4-FFF2-40B4-BE49-F238E27FC236}">
                  <a16:creationId xmlns:a16="http://schemas.microsoft.com/office/drawing/2014/main" id="{DEFDA3F6-B64C-1547-E293-D47BD677131B}"/>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7" name="TextBox 106">
              <a:extLst>
                <a:ext uri="{FF2B5EF4-FFF2-40B4-BE49-F238E27FC236}">
                  <a16:creationId xmlns:a16="http://schemas.microsoft.com/office/drawing/2014/main" id="{BE114432-B35F-E375-4C33-5D1B1801D875}"/>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sp>
          <p:nvSpPr>
            <p:cNvPr id="108" name="TextBox 107">
              <a:extLst>
                <a:ext uri="{FF2B5EF4-FFF2-40B4-BE49-F238E27FC236}">
                  <a16:creationId xmlns:a16="http://schemas.microsoft.com/office/drawing/2014/main" id="{B375F7EC-DD80-0E24-09D7-4A26B18C22AB}"/>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solidFill>
                  <a:schemeClr val="tx2"/>
                </a:solidFill>
              </a:endParaRPr>
            </a:p>
          </p:txBody>
        </p:sp>
      </p:grpSp>
    </p:spTree>
    <p:extLst>
      <p:ext uri="{BB962C8B-B14F-4D97-AF65-F5344CB8AC3E}">
        <p14:creationId xmlns:p14="http://schemas.microsoft.com/office/powerpoint/2010/main" val="72088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1_Gri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8485AD4-8832-44CD-B2A1-FD1C63F9BD1B}"/>
              </a:ext>
            </a:extLst>
          </p:cNvPr>
          <p:cNvGrpSpPr/>
          <p:nvPr/>
        </p:nvGrpSpPr>
        <p:grpSpPr>
          <a:xfrm>
            <a:off x="-127" y="0"/>
            <a:ext cx="12189079" cy="6858000"/>
            <a:chOff x="-127" y="0"/>
            <a:chExt cx="12189079" cy="6858000"/>
          </a:xfrm>
        </p:grpSpPr>
        <p:grpSp>
          <p:nvGrpSpPr>
            <p:cNvPr id="59" name="Group 58">
              <a:extLst>
                <a:ext uri="{FF2B5EF4-FFF2-40B4-BE49-F238E27FC236}">
                  <a16:creationId xmlns:a16="http://schemas.microsoft.com/office/drawing/2014/main" id="{44FB32E7-E965-41E9-8E53-02040300C80C}"/>
                </a:ext>
              </a:extLst>
            </p:cNvPr>
            <p:cNvGrpSpPr/>
            <p:nvPr/>
          </p:nvGrpSpPr>
          <p:grpSpPr>
            <a:xfrm>
              <a:off x="-127" y="0"/>
              <a:ext cx="12189079" cy="6858000"/>
              <a:chOff x="-127" y="-4574"/>
              <a:chExt cx="12189079" cy="6858000"/>
            </a:xfrm>
          </p:grpSpPr>
          <p:grpSp>
            <p:nvGrpSpPr>
              <p:cNvPr id="142" name="Group 141">
                <a:extLst>
                  <a:ext uri="{FF2B5EF4-FFF2-40B4-BE49-F238E27FC236}">
                    <a16:creationId xmlns:a16="http://schemas.microsoft.com/office/drawing/2014/main" id="{1433229E-90F3-4F63-A340-9F1F8B115F0B}"/>
                  </a:ext>
                </a:extLst>
              </p:cNvPr>
              <p:cNvGrpSpPr/>
              <p:nvPr/>
            </p:nvGrpSpPr>
            <p:grpSpPr>
              <a:xfrm>
                <a:off x="0" y="-4574"/>
                <a:ext cx="12188952" cy="6858000"/>
                <a:chOff x="12729307" y="-4574"/>
                <a:chExt cx="12188952" cy="6858000"/>
              </a:xfrm>
            </p:grpSpPr>
            <p:cxnSp>
              <p:nvCxnSpPr>
                <p:cNvPr id="184" name="Straight Connector 183">
                  <a:extLst>
                    <a:ext uri="{FF2B5EF4-FFF2-40B4-BE49-F238E27FC236}">
                      <a16:creationId xmlns:a16="http://schemas.microsoft.com/office/drawing/2014/main" id="{E9A028F8-D3B2-43A0-BFB2-6AEEF3467B2C}"/>
                    </a:ext>
                  </a:extLst>
                </p:cNvPr>
                <p:cNvCxnSpPr/>
                <p:nvPr/>
              </p:nvCxnSpPr>
              <p:spPr>
                <a:xfrm>
                  <a:off x="12729307" y="1367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8E845D09-968E-4B02-BF6C-1B6269D020DD}"/>
                    </a:ext>
                  </a:extLst>
                </p:cNvPr>
                <p:cNvCxnSpPr/>
                <p:nvPr/>
              </p:nvCxnSpPr>
              <p:spPr>
                <a:xfrm>
                  <a:off x="12729307" y="1709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2EF959D-3722-4A3C-8664-318AEB0B8BBB}"/>
                    </a:ext>
                  </a:extLst>
                </p:cNvPr>
                <p:cNvCxnSpPr/>
                <p:nvPr/>
              </p:nvCxnSpPr>
              <p:spPr>
                <a:xfrm>
                  <a:off x="12729307" y="1024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4008AA8-F559-435C-B5E9-67B139B36BB0}"/>
                    </a:ext>
                  </a:extLst>
                </p:cNvPr>
                <p:cNvCxnSpPr/>
                <p:nvPr/>
              </p:nvCxnSpPr>
              <p:spPr>
                <a:xfrm>
                  <a:off x="12729307" y="6812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B0DA3DD-A1FE-4C9D-A18C-567BB798274A}"/>
                    </a:ext>
                  </a:extLst>
                </p:cNvPr>
                <p:cNvCxnSpPr/>
                <p:nvPr/>
              </p:nvCxnSpPr>
              <p:spPr>
                <a:xfrm>
                  <a:off x="12729307" y="338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9F736D3-28E7-474A-AED6-5F1D385B4AFF}"/>
                    </a:ext>
                  </a:extLst>
                </p:cNvPr>
                <p:cNvCxnSpPr/>
                <p:nvPr/>
              </p:nvCxnSpPr>
              <p:spPr>
                <a:xfrm>
                  <a:off x="12729307" y="-4574"/>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D73F3F6-44D3-4DA3-88A4-A5DA401E5F17}"/>
                    </a:ext>
                  </a:extLst>
                </p:cNvPr>
                <p:cNvCxnSpPr/>
                <p:nvPr/>
              </p:nvCxnSpPr>
              <p:spPr>
                <a:xfrm>
                  <a:off x="12729307" y="3081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E28B3C8-B0E9-49E2-AE19-F0E58AF1CA61}"/>
                    </a:ext>
                  </a:extLst>
                </p:cNvPr>
                <p:cNvCxnSpPr/>
                <p:nvPr/>
              </p:nvCxnSpPr>
              <p:spPr>
                <a:xfrm>
                  <a:off x="12729307" y="3424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CC176B1-7633-406B-A3FB-53C77396BE38}"/>
                    </a:ext>
                  </a:extLst>
                </p:cNvPr>
                <p:cNvCxnSpPr/>
                <p:nvPr/>
              </p:nvCxnSpPr>
              <p:spPr>
                <a:xfrm>
                  <a:off x="12729307" y="2738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53A3B57-A342-435E-B5AD-30DEB09BCE7C}"/>
                    </a:ext>
                  </a:extLst>
                </p:cNvPr>
                <p:cNvCxnSpPr/>
                <p:nvPr/>
              </p:nvCxnSpPr>
              <p:spPr>
                <a:xfrm>
                  <a:off x="12729307" y="2395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100C0F1-190A-4D51-A8B5-51E3C15F5545}"/>
                    </a:ext>
                  </a:extLst>
                </p:cNvPr>
                <p:cNvCxnSpPr/>
                <p:nvPr/>
              </p:nvCxnSpPr>
              <p:spPr>
                <a:xfrm>
                  <a:off x="12729307" y="2052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0F5541A-64AF-4BDE-962D-644A6D309DF8}"/>
                    </a:ext>
                  </a:extLst>
                </p:cNvPr>
                <p:cNvCxnSpPr/>
                <p:nvPr/>
              </p:nvCxnSpPr>
              <p:spPr>
                <a:xfrm>
                  <a:off x="12729307" y="4796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1BC7A66-8EAA-4479-8DEC-314965A33430}"/>
                    </a:ext>
                  </a:extLst>
                </p:cNvPr>
                <p:cNvCxnSpPr/>
                <p:nvPr/>
              </p:nvCxnSpPr>
              <p:spPr>
                <a:xfrm>
                  <a:off x="12729307" y="5138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C792596-3362-4190-B5B0-F158D96FF7F6}"/>
                    </a:ext>
                  </a:extLst>
                </p:cNvPr>
                <p:cNvCxnSpPr/>
                <p:nvPr/>
              </p:nvCxnSpPr>
              <p:spPr>
                <a:xfrm>
                  <a:off x="12729307" y="4453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BBE2E0B-7203-4BCD-B944-1B6FA6AACBDE}"/>
                    </a:ext>
                  </a:extLst>
                </p:cNvPr>
                <p:cNvCxnSpPr/>
                <p:nvPr/>
              </p:nvCxnSpPr>
              <p:spPr>
                <a:xfrm>
                  <a:off x="12729307" y="4110226"/>
                  <a:ext cx="12188952" cy="0"/>
                </a:xfrm>
                <a:prstGeom prst="line">
                  <a:avLst/>
                </a:prstGeom>
                <a:ln w="3175" cap="rnd">
                  <a:solidFill>
                    <a:srgbClr val="F816D8">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3C23717F-B63B-49E2-BCD2-6F18664D42D6}"/>
                    </a:ext>
                  </a:extLst>
                </p:cNvPr>
                <p:cNvCxnSpPr/>
                <p:nvPr/>
              </p:nvCxnSpPr>
              <p:spPr>
                <a:xfrm>
                  <a:off x="12729307" y="3767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5BD1263B-2BE9-495D-A502-92E86DD42E78}"/>
                    </a:ext>
                  </a:extLst>
                </p:cNvPr>
                <p:cNvCxnSpPr/>
                <p:nvPr/>
              </p:nvCxnSpPr>
              <p:spPr>
                <a:xfrm>
                  <a:off x="12729307" y="6510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F5BA466-F5D6-46A2-809E-5D0C8541A789}"/>
                    </a:ext>
                  </a:extLst>
                </p:cNvPr>
                <p:cNvCxnSpPr/>
                <p:nvPr/>
              </p:nvCxnSpPr>
              <p:spPr>
                <a:xfrm>
                  <a:off x="12729307" y="6853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9A7F678F-FC90-43FE-A266-C07EB055E7BB}"/>
                    </a:ext>
                  </a:extLst>
                </p:cNvPr>
                <p:cNvCxnSpPr/>
                <p:nvPr/>
              </p:nvCxnSpPr>
              <p:spPr>
                <a:xfrm>
                  <a:off x="12729307" y="5824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B0E78FEA-00D0-411F-93D9-7B0FBE41FDD4}"/>
                    </a:ext>
                  </a:extLst>
                </p:cNvPr>
                <p:cNvCxnSpPr/>
                <p:nvPr/>
              </p:nvCxnSpPr>
              <p:spPr>
                <a:xfrm>
                  <a:off x="12729307" y="5481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26230F6D-1B2C-4B71-81B7-7D4BA80F9735}"/>
                    </a:ext>
                  </a:extLst>
                </p:cNvPr>
                <p:cNvCxnSpPr/>
                <p:nvPr/>
              </p:nvCxnSpPr>
              <p:spPr>
                <a:xfrm>
                  <a:off x="12729307" y="6167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8044A559-8ABD-44EE-8A3F-B15DA397723F}"/>
                  </a:ext>
                </a:extLst>
              </p:cNvPr>
              <p:cNvGrpSpPr/>
              <p:nvPr/>
            </p:nvGrpSpPr>
            <p:grpSpPr>
              <a:xfrm>
                <a:off x="-127" y="109726"/>
                <a:ext cx="12188952" cy="6629400"/>
                <a:chOff x="12729307" y="109726"/>
                <a:chExt cx="12188952" cy="6629400"/>
              </a:xfrm>
            </p:grpSpPr>
            <p:cxnSp>
              <p:nvCxnSpPr>
                <p:cNvPr id="144" name="Straight Connector 143">
                  <a:extLst>
                    <a:ext uri="{FF2B5EF4-FFF2-40B4-BE49-F238E27FC236}">
                      <a16:creationId xmlns:a16="http://schemas.microsoft.com/office/drawing/2014/main" id="{435EFFE8-0470-45C9-88A1-1E2004782E20}"/>
                    </a:ext>
                  </a:extLst>
                </p:cNvPr>
                <p:cNvCxnSpPr/>
                <p:nvPr/>
              </p:nvCxnSpPr>
              <p:spPr>
                <a:xfrm>
                  <a:off x="12729307" y="1481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D1B6CDE-96EB-47D5-8F87-D1BFF0DAD084}"/>
                    </a:ext>
                  </a:extLst>
                </p:cNvPr>
                <p:cNvCxnSpPr/>
                <p:nvPr/>
              </p:nvCxnSpPr>
              <p:spPr>
                <a:xfrm>
                  <a:off x="12729307" y="1824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D6C7BAF-8645-4BA8-B7DF-311145E6D032}"/>
                    </a:ext>
                  </a:extLst>
                </p:cNvPr>
                <p:cNvCxnSpPr/>
                <p:nvPr/>
              </p:nvCxnSpPr>
              <p:spPr>
                <a:xfrm>
                  <a:off x="12729307" y="1138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A10FB71-A326-4AD2-B3C7-54403C3EB326}"/>
                    </a:ext>
                  </a:extLst>
                </p:cNvPr>
                <p:cNvCxnSpPr/>
                <p:nvPr/>
              </p:nvCxnSpPr>
              <p:spPr>
                <a:xfrm>
                  <a:off x="12729307" y="795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7CC4A25-EB84-482F-B791-3634F3A1019A}"/>
                    </a:ext>
                  </a:extLst>
                </p:cNvPr>
                <p:cNvCxnSpPr/>
                <p:nvPr/>
              </p:nvCxnSpPr>
              <p:spPr>
                <a:xfrm>
                  <a:off x="12729307" y="452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7C613D4-34AF-48C5-A753-4C102F9539A2}"/>
                    </a:ext>
                  </a:extLst>
                </p:cNvPr>
                <p:cNvCxnSpPr/>
                <p:nvPr/>
              </p:nvCxnSpPr>
              <p:spPr>
                <a:xfrm>
                  <a:off x="12729307" y="109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B4DE2E0-3382-4B55-9ABE-5C6F56EE8EA9}"/>
                    </a:ext>
                  </a:extLst>
                </p:cNvPr>
                <p:cNvCxnSpPr/>
                <p:nvPr/>
              </p:nvCxnSpPr>
              <p:spPr>
                <a:xfrm>
                  <a:off x="12729307" y="3195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D38E1C3-0A60-4466-8B28-8B217F061C19}"/>
                    </a:ext>
                  </a:extLst>
                </p:cNvPr>
                <p:cNvCxnSpPr/>
                <p:nvPr/>
              </p:nvCxnSpPr>
              <p:spPr>
                <a:xfrm>
                  <a:off x="12729307" y="3538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2F46EBE-6A26-4D8B-B75C-3BCA234AD130}"/>
                    </a:ext>
                  </a:extLst>
                </p:cNvPr>
                <p:cNvCxnSpPr/>
                <p:nvPr/>
              </p:nvCxnSpPr>
              <p:spPr>
                <a:xfrm>
                  <a:off x="12729307" y="2852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86C7712-E9F9-48B4-AE50-9EB25AC085CD}"/>
                    </a:ext>
                  </a:extLst>
                </p:cNvPr>
                <p:cNvCxnSpPr/>
                <p:nvPr/>
              </p:nvCxnSpPr>
              <p:spPr>
                <a:xfrm>
                  <a:off x="12729307" y="2510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AE3F61E-EB54-4057-8907-588E6F54CAE5}"/>
                    </a:ext>
                  </a:extLst>
                </p:cNvPr>
                <p:cNvCxnSpPr/>
                <p:nvPr/>
              </p:nvCxnSpPr>
              <p:spPr>
                <a:xfrm>
                  <a:off x="12729307" y="2167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13C206C-0EE2-4DAD-A7F2-51D5AA05E1EC}"/>
                    </a:ext>
                  </a:extLst>
                </p:cNvPr>
                <p:cNvCxnSpPr/>
                <p:nvPr/>
              </p:nvCxnSpPr>
              <p:spPr>
                <a:xfrm>
                  <a:off x="12729307" y="4910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DDD56021-2353-4E7B-9556-A43C1FD2C33B}"/>
                    </a:ext>
                  </a:extLst>
                </p:cNvPr>
                <p:cNvCxnSpPr/>
                <p:nvPr/>
              </p:nvCxnSpPr>
              <p:spPr>
                <a:xfrm>
                  <a:off x="12729307" y="5253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3E5C0C4-1763-44F3-9B05-D319081B97C8}"/>
                    </a:ext>
                  </a:extLst>
                </p:cNvPr>
                <p:cNvCxnSpPr/>
                <p:nvPr/>
              </p:nvCxnSpPr>
              <p:spPr>
                <a:xfrm>
                  <a:off x="12729307" y="4567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8AC9226-35B8-4C59-9420-CA2B43EAC726}"/>
                    </a:ext>
                  </a:extLst>
                </p:cNvPr>
                <p:cNvCxnSpPr/>
                <p:nvPr/>
              </p:nvCxnSpPr>
              <p:spPr>
                <a:xfrm>
                  <a:off x="12729307" y="4224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35F623A-791D-47F3-AFBD-B5ACBEBC2176}"/>
                    </a:ext>
                  </a:extLst>
                </p:cNvPr>
                <p:cNvCxnSpPr/>
                <p:nvPr/>
              </p:nvCxnSpPr>
              <p:spPr>
                <a:xfrm>
                  <a:off x="12729307" y="3881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00F4FBF-E181-46C9-8F01-B832DD4A94DD}"/>
                    </a:ext>
                  </a:extLst>
                </p:cNvPr>
                <p:cNvCxnSpPr/>
                <p:nvPr/>
              </p:nvCxnSpPr>
              <p:spPr>
                <a:xfrm>
                  <a:off x="12729307" y="6624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B04E75-C1A6-454C-9E37-F54DF53BAE13}"/>
                    </a:ext>
                  </a:extLst>
                </p:cNvPr>
                <p:cNvCxnSpPr/>
                <p:nvPr/>
              </p:nvCxnSpPr>
              <p:spPr>
                <a:xfrm>
                  <a:off x="12729307" y="6281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AFCEA12-1BE6-4479-8416-3F2ABD885157}"/>
                    </a:ext>
                  </a:extLst>
                </p:cNvPr>
                <p:cNvCxnSpPr/>
                <p:nvPr/>
              </p:nvCxnSpPr>
              <p:spPr>
                <a:xfrm>
                  <a:off x="12729307" y="5939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2772B15-A013-499A-BC7E-E73E5217A97F}"/>
                    </a:ext>
                  </a:extLst>
                </p:cNvPr>
                <p:cNvCxnSpPr/>
                <p:nvPr/>
              </p:nvCxnSpPr>
              <p:spPr>
                <a:xfrm>
                  <a:off x="12729307" y="5596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77D7617-72EF-486B-8078-D4AD918F5082}"/>
                    </a:ext>
                  </a:extLst>
                </p:cNvPr>
                <p:cNvCxnSpPr/>
                <p:nvPr/>
              </p:nvCxnSpPr>
              <p:spPr>
                <a:xfrm>
                  <a:off x="12729307" y="1595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EE43D7D-CC1A-4EA3-ACC5-31D4E712A43C}"/>
                    </a:ext>
                  </a:extLst>
                </p:cNvPr>
                <p:cNvCxnSpPr/>
                <p:nvPr/>
              </p:nvCxnSpPr>
              <p:spPr>
                <a:xfrm>
                  <a:off x="12729307" y="1938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ECC7CCD-5AA9-4A4F-BBE8-A48DA45F5B04}"/>
                    </a:ext>
                  </a:extLst>
                </p:cNvPr>
                <p:cNvCxnSpPr/>
                <p:nvPr/>
              </p:nvCxnSpPr>
              <p:spPr>
                <a:xfrm>
                  <a:off x="12729307" y="1252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FB320B-CD9F-4FFC-901C-AAF673546DEC}"/>
                    </a:ext>
                  </a:extLst>
                </p:cNvPr>
                <p:cNvCxnSpPr/>
                <p:nvPr/>
              </p:nvCxnSpPr>
              <p:spPr>
                <a:xfrm>
                  <a:off x="12729307" y="909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8DC5DA4-55E5-4B6C-AB2C-3EEE35F87A7F}"/>
                    </a:ext>
                  </a:extLst>
                </p:cNvPr>
                <p:cNvCxnSpPr/>
                <p:nvPr/>
              </p:nvCxnSpPr>
              <p:spPr>
                <a:xfrm>
                  <a:off x="12729307" y="566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045BFE7-BFBE-40CF-9262-07FCA97F503F}"/>
                    </a:ext>
                  </a:extLst>
                </p:cNvPr>
                <p:cNvCxnSpPr/>
                <p:nvPr/>
              </p:nvCxnSpPr>
              <p:spPr>
                <a:xfrm>
                  <a:off x="12729307" y="224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A62EE7F-F31F-43D9-B2D1-A2ECE47714AB}"/>
                    </a:ext>
                  </a:extLst>
                </p:cNvPr>
                <p:cNvCxnSpPr/>
                <p:nvPr/>
              </p:nvCxnSpPr>
              <p:spPr>
                <a:xfrm>
                  <a:off x="12729307" y="3310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A0F1561-46E3-44C6-A923-36C703D3504E}"/>
                    </a:ext>
                  </a:extLst>
                </p:cNvPr>
                <p:cNvCxnSpPr/>
                <p:nvPr/>
              </p:nvCxnSpPr>
              <p:spPr>
                <a:xfrm>
                  <a:off x="12729307" y="3653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70B8260-55AE-4842-A802-A114B2865055}"/>
                    </a:ext>
                  </a:extLst>
                </p:cNvPr>
                <p:cNvCxnSpPr/>
                <p:nvPr/>
              </p:nvCxnSpPr>
              <p:spPr>
                <a:xfrm>
                  <a:off x="12729307" y="2967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0B4A54D-255E-4867-A969-A7ED6B60AD51}"/>
                    </a:ext>
                  </a:extLst>
                </p:cNvPr>
                <p:cNvCxnSpPr/>
                <p:nvPr/>
              </p:nvCxnSpPr>
              <p:spPr>
                <a:xfrm>
                  <a:off x="12729307" y="2624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745B681-AC76-471A-9FAC-02E9629885A3}"/>
                    </a:ext>
                  </a:extLst>
                </p:cNvPr>
                <p:cNvCxnSpPr/>
                <p:nvPr/>
              </p:nvCxnSpPr>
              <p:spPr>
                <a:xfrm>
                  <a:off x="12729307" y="2281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F4393FD-1871-4462-BC49-70ED3C4923FA}"/>
                    </a:ext>
                  </a:extLst>
                </p:cNvPr>
                <p:cNvCxnSpPr/>
                <p:nvPr/>
              </p:nvCxnSpPr>
              <p:spPr>
                <a:xfrm>
                  <a:off x="12729307" y="5024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A2E584F-A4F1-42A6-BF3B-D6FF1279CD65}"/>
                    </a:ext>
                  </a:extLst>
                </p:cNvPr>
                <p:cNvCxnSpPr/>
                <p:nvPr/>
              </p:nvCxnSpPr>
              <p:spPr>
                <a:xfrm>
                  <a:off x="12729307" y="5367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3D48681-84F7-4FC3-9BC4-2AF9D2E76708}"/>
                    </a:ext>
                  </a:extLst>
                </p:cNvPr>
                <p:cNvCxnSpPr/>
                <p:nvPr/>
              </p:nvCxnSpPr>
              <p:spPr>
                <a:xfrm>
                  <a:off x="12729307" y="4681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6809EB3-BB49-4F81-83A5-A06F39A3D932}"/>
                    </a:ext>
                  </a:extLst>
                </p:cNvPr>
                <p:cNvCxnSpPr/>
                <p:nvPr/>
              </p:nvCxnSpPr>
              <p:spPr>
                <a:xfrm>
                  <a:off x="12729307" y="4338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F1E5BC3-4A2C-4E24-AC95-D0033EEEF272}"/>
                    </a:ext>
                  </a:extLst>
                </p:cNvPr>
                <p:cNvCxnSpPr/>
                <p:nvPr/>
              </p:nvCxnSpPr>
              <p:spPr>
                <a:xfrm>
                  <a:off x="12729307" y="3995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5018AA3-00B8-4CCB-AC35-BB2B6D7F8D9D}"/>
                    </a:ext>
                  </a:extLst>
                </p:cNvPr>
                <p:cNvCxnSpPr/>
                <p:nvPr/>
              </p:nvCxnSpPr>
              <p:spPr>
                <a:xfrm>
                  <a:off x="12729307" y="6739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9B3ABB2-23FF-4EF2-9F67-93434359A483}"/>
                    </a:ext>
                  </a:extLst>
                </p:cNvPr>
                <p:cNvCxnSpPr/>
                <p:nvPr/>
              </p:nvCxnSpPr>
              <p:spPr>
                <a:xfrm>
                  <a:off x="12729307" y="6396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13EDF4D-F6DC-44B5-8E14-18EB6BE9B0F1}"/>
                    </a:ext>
                  </a:extLst>
                </p:cNvPr>
                <p:cNvCxnSpPr/>
                <p:nvPr/>
              </p:nvCxnSpPr>
              <p:spPr>
                <a:xfrm>
                  <a:off x="12729307" y="6053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B710691-456C-464E-9F55-96FD57ABD533}"/>
                    </a:ext>
                  </a:extLst>
                </p:cNvPr>
                <p:cNvCxnSpPr/>
                <p:nvPr/>
              </p:nvCxnSpPr>
              <p:spPr>
                <a:xfrm>
                  <a:off x="12729307" y="5710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grpSp>
        </p:grpSp>
        <p:grpSp>
          <p:nvGrpSpPr>
            <p:cNvPr id="116" name="Group 115">
              <a:extLst>
                <a:ext uri="{FF2B5EF4-FFF2-40B4-BE49-F238E27FC236}">
                  <a16:creationId xmlns:a16="http://schemas.microsoft.com/office/drawing/2014/main" id="{3940A523-6709-4C20-BA31-E85148C5BE30}"/>
                </a:ext>
              </a:extLst>
            </p:cNvPr>
            <p:cNvGrpSpPr/>
            <p:nvPr/>
          </p:nvGrpSpPr>
          <p:grpSpPr>
            <a:xfrm>
              <a:off x="608885" y="458152"/>
              <a:ext cx="10971928" cy="5713421"/>
              <a:chOff x="608885" y="452764"/>
              <a:chExt cx="10971928" cy="5718810"/>
            </a:xfrm>
          </p:grpSpPr>
          <p:sp>
            <p:nvSpPr>
              <p:cNvPr id="130" name="Rectangle 129">
                <a:extLst>
                  <a:ext uri="{FF2B5EF4-FFF2-40B4-BE49-F238E27FC236}">
                    <a16:creationId xmlns:a16="http://schemas.microsoft.com/office/drawing/2014/main" id="{4900162A-FBA9-4BD8-A709-156195B632EA}"/>
                  </a:ext>
                </a:extLst>
              </p:cNvPr>
              <p:cNvSpPr/>
              <p:nvPr/>
            </p:nvSpPr>
            <p:spPr>
              <a:xfrm>
                <a:off x="60888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1" name="Rectangle 130">
                <a:extLst>
                  <a:ext uri="{FF2B5EF4-FFF2-40B4-BE49-F238E27FC236}">
                    <a16:creationId xmlns:a16="http://schemas.microsoft.com/office/drawing/2014/main" id="{6D81F9AA-FC1B-41AD-A16A-2B6F4C3C0FF4}"/>
                  </a:ext>
                </a:extLst>
              </p:cNvPr>
              <p:cNvSpPr/>
              <p:nvPr/>
            </p:nvSpPr>
            <p:spPr>
              <a:xfrm>
                <a:off x="1540352"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2" name="Rectangle 131">
                <a:extLst>
                  <a:ext uri="{FF2B5EF4-FFF2-40B4-BE49-F238E27FC236}">
                    <a16:creationId xmlns:a16="http://schemas.microsoft.com/office/drawing/2014/main" id="{B7E474FE-D3EA-4521-985C-77DBD79D00DB}"/>
                  </a:ext>
                </a:extLst>
              </p:cNvPr>
              <p:cNvSpPr/>
              <p:nvPr/>
            </p:nvSpPr>
            <p:spPr>
              <a:xfrm>
                <a:off x="24718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3" name="Rectangle 132">
                <a:extLst>
                  <a:ext uri="{FF2B5EF4-FFF2-40B4-BE49-F238E27FC236}">
                    <a16:creationId xmlns:a16="http://schemas.microsoft.com/office/drawing/2014/main" id="{4A21A2CF-DAA8-455E-B803-4BA075CC4E9D}"/>
                  </a:ext>
                </a:extLst>
              </p:cNvPr>
              <p:cNvSpPr/>
              <p:nvPr/>
            </p:nvSpPr>
            <p:spPr>
              <a:xfrm>
                <a:off x="3403286"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4" name="Rectangle 133">
                <a:extLst>
                  <a:ext uri="{FF2B5EF4-FFF2-40B4-BE49-F238E27FC236}">
                    <a16:creationId xmlns:a16="http://schemas.microsoft.com/office/drawing/2014/main" id="{ADD273C9-B0F2-4F1D-822E-6AF2BA020ECD}"/>
                  </a:ext>
                </a:extLst>
              </p:cNvPr>
              <p:cNvSpPr/>
              <p:nvPr/>
            </p:nvSpPr>
            <p:spPr>
              <a:xfrm>
                <a:off x="4334753"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5" name="Rectangle 134">
                <a:extLst>
                  <a:ext uri="{FF2B5EF4-FFF2-40B4-BE49-F238E27FC236}">
                    <a16:creationId xmlns:a16="http://schemas.microsoft.com/office/drawing/2014/main" id="{C905B453-3649-4006-9040-FB3F0DF36D81}"/>
                  </a:ext>
                </a:extLst>
              </p:cNvPr>
              <p:cNvSpPr/>
              <p:nvPr/>
            </p:nvSpPr>
            <p:spPr>
              <a:xfrm>
                <a:off x="5266220"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6" name="Rectangle 135">
                <a:extLst>
                  <a:ext uri="{FF2B5EF4-FFF2-40B4-BE49-F238E27FC236}">
                    <a16:creationId xmlns:a16="http://schemas.microsoft.com/office/drawing/2014/main" id="{EA0D12A2-5966-4908-9604-18C53D5C5DAA}"/>
                  </a:ext>
                </a:extLst>
              </p:cNvPr>
              <p:cNvSpPr/>
              <p:nvPr/>
            </p:nvSpPr>
            <p:spPr>
              <a:xfrm>
                <a:off x="6197687"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7" name="Rectangle 136">
                <a:extLst>
                  <a:ext uri="{FF2B5EF4-FFF2-40B4-BE49-F238E27FC236}">
                    <a16:creationId xmlns:a16="http://schemas.microsoft.com/office/drawing/2014/main" id="{5647A2E1-24B4-49E0-A8FE-B965ABFEF8E5}"/>
                  </a:ext>
                </a:extLst>
              </p:cNvPr>
              <p:cNvSpPr/>
              <p:nvPr/>
            </p:nvSpPr>
            <p:spPr>
              <a:xfrm>
                <a:off x="7129154"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8" name="Rectangle 137">
                <a:extLst>
                  <a:ext uri="{FF2B5EF4-FFF2-40B4-BE49-F238E27FC236}">
                    <a16:creationId xmlns:a16="http://schemas.microsoft.com/office/drawing/2014/main" id="{F4435F2A-90AB-45F2-8C46-3A936B311C52}"/>
                  </a:ext>
                </a:extLst>
              </p:cNvPr>
              <p:cNvSpPr/>
              <p:nvPr/>
            </p:nvSpPr>
            <p:spPr>
              <a:xfrm>
                <a:off x="8060621"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9" name="Rectangle 138">
                <a:extLst>
                  <a:ext uri="{FF2B5EF4-FFF2-40B4-BE49-F238E27FC236}">
                    <a16:creationId xmlns:a16="http://schemas.microsoft.com/office/drawing/2014/main" id="{1E695660-B0ED-48FD-A94D-36DA4D9689B6}"/>
                  </a:ext>
                </a:extLst>
              </p:cNvPr>
              <p:cNvSpPr/>
              <p:nvPr/>
            </p:nvSpPr>
            <p:spPr>
              <a:xfrm>
                <a:off x="8992088"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0" name="Rectangle 139">
                <a:extLst>
                  <a:ext uri="{FF2B5EF4-FFF2-40B4-BE49-F238E27FC236}">
                    <a16:creationId xmlns:a16="http://schemas.microsoft.com/office/drawing/2014/main" id="{4FBA28A9-F460-49F3-BAB5-C1B21F1AD285}"/>
                  </a:ext>
                </a:extLst>
              </p:cNvPr>
              <p:cNvSpPr/>
              <p:nvPr/>
            </p:nvSpPr>
            <p:spPr>
              <a:xfrm>
                <a:off x="992355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1" name="Rectangle 140">
                <a:extLst>
                  <a:ext uri="{FF2B5EF4-FFF2-40B4-BE49-F238E27FC236}">
                    <a16:creationId xmlns:a16="http://schemas.microsoft.com/office/drawing/2014/main" id="{0D23EE56-2F96-4079-9054-BD9FD1069139}"/>
                  </a:ext>
                </a:extLst>
              </p:cNvPr>
              <p:cNvSpPr/>
              <p:nvPr/>
            </p:nvSpPr>
            <p:spPr>
              <a:xfrm>
                <a:off x="108550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117" name="Group 116">
              <a:extLst>
                <a:ext uri="{FF2B5EF4-FFF2-40B4-BE49-F238E27FC236}">
                  <a16:creationId xmlns:a16="http://schemas.microsoft.com/office/drawing/2014/main" id="{EDFF5235-C7F9-4ABB-96D7-6281AA41811D}"/>
                </a:ext>
              </a:extLst>
            </p:cNvPr>
            <p:cNvGrpSpPr/>
            <p:nvPr/>
          </p:nvGrpSpPr>
          <p:grpSpPr>
            <a:xfrm>
              <a:off x="971112" y="0"/>
              <a:ext cx="10247475" cy="6858000"/>
              <a:chOff x="971112" y="0"/>
              <a:chExt cx="10247475" cy="6858000"/>
            </a:xfrm>
          </p:grpSpPr>
          <p:cxnSp>
            <p:nvCxnSpPr>
              <p:cNvPr id="118" name="Straight Connector 117">
                <a:extLst>
                  <a:ext uri="{FF2B5EF4-FFF2-40B4-BE49-F238E27FC236}">
                    <a16:creationId xmlns:a16="http://schemas.microsoft.com/office/drawing/2014/main" id="{C7DD2F7B-BE31-4803-BCA1-607D56E9471A}"/>
                  </a:ext>
                </a:extLst>
              </p:cNvPr>
              <p:cNvCxnSpPr/>
              <p:nvPr/>
            </p:nvCxnSpPr>
            <p:spPr bwMode="gray">
              <a:xfrm flipH="1">
                <a:off x="97111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081A846-7187-4507-9393-3B4E55B5093E}"/>
                  </a:ext>
                </a:extLst>
              </p:cNvPr>
              <p:cNvCxnSpPr/>
              <p:nvPr/>
            </p:nvCxnSpPr>
            <p:spPr bwMode="gray">
              <a:xfrm flipH="1">
                <a:off x="1902579"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07EB80E-A11B-4E70-9F1F-30E674B87C85}"/>
                  </a:ext>
                </a:extLst>
              </p:cNvPr>
              <p:cNvCxnSpPr/>
              <p:nvPr/>
            </p:nvCxnSpPr>
            <p:spPr bwMode="gray">
              <a:xfrm flipH="1">
                <a:off x="28340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037F5E1-2F3A-4E49-82B7-6F7A79E04FC7}"/>
                  </a:ext>
                </a:extLst>
              </p:cNvPr>
              <p:cNvCxnSpPr/>
              <p:nvPr/>
            </p:nvCxnSpPr>
            <p:spPr bwMode="gray">
              <a:xfrm flipH="1">
                <a:off x="3765513"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20A005B-0DB6-4BF9-9BFD-365D4D73FEA8}"/>
                  </a:ext>
                </a:extLst>
              </p:cNvPr>
              <p:cNvCxnSpPr/>
              <p:nvPr/>
            </p:nvCxnSpPr>
            <p:spPr bwMode="gray">
              <a:xfrm flipH="1">
                <a:off x="4696980"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379026A-BA76-4682-9F78-BCF9AA8F1951}"/>
                  </a:ext>
                </a:extLst>
              </p:cNvPr>
              <p:cNvCxnSpPr/>
              <p:nvPr/>
            </p:nvCxnSpPr>
            <p:spPr bwMode="gray">
              <a:xfrm flipH="1">
                <a:off x="5628447"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8EAB51C-CE73-4741-AD1A-976C2EB5DCA5}"/>
                  </a:ext>
                </a:extLst>
              </p:cNvPr>
              <p:cNvCxnSpPr/>
              <p:nvPr/>
            </p:nvCxnSpPr>
            <p:spPr bwMode="gray">
              <a:xfrm flipH="1">
                <a:off x="6559914"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850CE16-85E5-40C6-97F8-1F71B9AF5553}"/>
                  </a:ext>
                </a:extLst>
              </p:cNvPr>
              <p:cNvCxnSpPr/>
              <p:nvPr/>
            </p:nvCxnSpPr>
            <p:spPr bwMode="gray">
              <a:xfrm flipH="1">
                <a:off x="7491381"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EFDFBAA-B8B5-4FC2-96E1-96830A0F6287}"/>
                  </a:ext>
                </a:extLst>
              </p:cNvPr>
              <p:cNvCxnSpPr/>
              <p:nvPr/>
            </p:nvCxnSpPr>
            <p:spPr bwMode="gray">
              <a:xfrm flipH="1">
                <a:off x="8422848"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3A4183C-D50B-46CE-8DA4-D2A94E459E4F}"/>
                  </a:ext>
                </a:extLst>
              </p:cNvPr>
              <p:cNvCxnSpPr/>
              <p:nvPr/>
            </p:nvCxnSpPr>
            <p:spPr bwMode="gray">
              <a:xfrm flipH="1">
                <a:off x="9354315"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C4C5930-3757-4CFF-AB6C-4D4C1BC56824}"/>
                  </a:ext>
                </a:extLst>
              </p:cNvPr>
              <p:cNvCxnSpPr/>
              <p:nvPr/>
            </p:nvCxnSpPr>
            <p:spPr bwMode="gray">
              <a:xfrm flipH="1">
                <a:off x="1028578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4CC1E57-EFF5-4388-B3C4-8792BF919A65}"/>
                  </a:ext>
                </a:extLst>
              </p:cNvPr>
              <p:cNvCxnSpPr/>
              <p:nvPr/>
            </p:nvCxnSpPr>
            <p:spPr bwMode="gray">
              <a:xfrm flipH="1">
                <a:off x="112172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3D6683F1-C217-0793-BBAA-742FB626DA84}"/>
              </a:ext>
            </a:extLst>
          </p:cNvPr>
          <p:cNvGrpSpPr/>
          <p:nvPr userDrawn="1"/>
        </p:nvGrpSpPr>
        <p:grpSpPr>
          <a:xfrm>
            <a:off x="-127" y="0"/>
            <a:ext cx="12189079" cy="6858000"/>
            <a:chOff x="-127" y="0"/>
            <a:chExt cx="12189079" cy="6858000"/>
          </a:xfrm>
        </p:grpSpPr>
        <p:grpSp>
          <p:nvGrpSpPr>
            <p:cNvPr id="94" name="Group 93">
              <a:extLst>
                <a:ext uri="{FF2B5EF4-FFF2-40B4-BE49-F238E27FC236}">
                  <a16:creationId xmlns:a16="http://schemas.microsoft.com/office/drawing/2014/main" id="{60739600-5407-4BC0-C232-57FF38C7A503}"/>
                </a:ext>
              </a:extLst>
            </p:cNvPr>
            <p:cNvGrpSpPr/>
            <p:nvPr/>
          </p:nvGrpSpPr>
          <p:grpSpPr>
            <a:xfrm>
              <a:off x="-127" y="0"/>
              <a:ext cx="12189079" cy="6858000"/>
              <a:chOff x="-127" y="-4574"/>
              <a:chExt cx="12189079" cy="6858000"/>
            </a:xfrm>
          </p:grpSpPr>
          <p:grpSp>
            <p:nvGrpSpPr>
              <p:cNvPr id="210" name="Group 209">
                <a:extLst>
                  <a:ext uri="{FF2B5EF4-FFF2-40B4-BE49-F238E27FC236}">
                    <a16:creationId xmlns:a16="http://schemas.microsoft.com/office/drawing/2014/main" id="{3A3E5FC4-62A9-559F-5CEF-C9ECF65B7EAF}"/>
                  </a:ext>
                </a:extLst>
              </p:cNvPr>
              <p:cNvGrpSpPr/>
              <p:nvPr/>
            </p:nvGrpSpPr>
            <p:grpSpPr>
              <a:xfrm>
                <a:off x="0" y="-4574"/>
                <a:ext cx="12188952" cy="6858000"/>
                <a:chOff x="12729307" y="-4574"/>
                <a:chExt cx="12188952" cy="6858000"/>
              </a:xfrm>
            </p:grpSpPr>
            <p:cxnSp>
              <p:nvCxnSpPr>
                <p:cNvPr id="252" name="Straight Connector 251">
                  <a:extLst>
                    <a:ext uri="{FF2B5EF4-FFF2-40B4-BE49-F238E27FC236}">
                      <a16:creationId xmlns:a16="http://schemas.microsoft.com/office/drawing/2014/main" id="{2925A33D-CB30-DC50-F326-7DDC398B2C1F}"/>
                    </a:ext>
                  </a:extLst>
                </p:cNvPr>
                <p:cNvCxnSpPr/>
                <p:nvPr/>
              </p:nvCxnSpPr>
              <p:spPr>
                <a:xfrm>
                  <a:off x="12729307" y="1367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BD69865-3EAD-CBA4-FB8B-4BA8D8BD3FD4}"/>
                    </a:ext>
                  </a:extLst>
                </p:cNvPr>
                <p:cNvCxnSpPr/>
                <p:nvPr/>
              </p:nvCxnSpPr>
              <p:spPr>
                <a:xfrm>
                  <a:off x="12729307" y="1709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3B92AB9-B0DB-5509-CF6F-0298F865CB68}"/>
                    </a:ext>
                  </a:extLst>
                </p:cNvPr>
                <p:cNvCxnSpPr/>
                <p:nvPr/>
              </p:nvCxnSpPr>
              <p:spPr>
                <a:xfrm>
                  <a:off x="12729307" y="1024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7AE4DF1-BCAE-20EB-A02E-E611B2E74EB5}"/>
                    </a:ext>
                  </a:extLst>
                </p:cNvPr>
                <p:cNvCxnSpPr/>
                <p:nvPr/>
              </p:nvCxnSpPr>
              <p:spPr>
                <a:xfrm>
                  <a:off x="12729307" y="6812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0EB428DB-EC7F-D5CB-1E9E-F68663CBB6CC}"/>
                    </a:ext>
                  </a:extLst>
                </p:cNvPr>
                <p:cNvCxnSpPr/>
                <p:nvPr/>
              </p:nvCxnSpPr>
              <p:spPr>
                <a:xfrm>
                  <a:off x="12729307" y="338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005696C-FF6C-3091-E174-169C26A649E1}"/>
                    </a:ext>
                  </a:extLst>
                </p:cNvPr>
                <p:cNvCxnSpPr/>
                <p:nvPr/>
              </p:nvCxnSpPr>
              <p:spPr>
                <a:xfrm>
                  <a:off x="12729307" y="-4574"/>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0625FF3F-1B79-20C6-03CB-CCFF4468B25B}"/>
                    </a:ext>
                  </a:extLst>
                </p:cNvPr>
                <p:cNvCxnSpPr/>
                <p:nvPr/>
              </p:nvCxnSpPr>
              <p:spPr>
                <a:xfrm>
                  <a:off x="12729307" y="3081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697EE326-0230-0347-5B3C-25C1AE1E110F}"/>
                    </a:ext>
                  </a:extLst>
                </p:cNvPr>
                <p:cNvCxnSpPr/>
                <p:nvPr/>
              </p:nvCxnSpPr>
              <p:spPr>
                <a:xfrm>
                  <a:off x="12729307" y="3424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17651D6C-9114-EE86-10C5-03FE820E20D8}"/>
                    </a:ext>
                  </a:extLst>
                </p:cNvPr>
                <p:cNvCxnSpPr/>
                <p:nvPr/>
              </p:nvCxnSpPr>
              <p:spPr>
                <a:xfrm>
                  <a:off x="12729307" y="2738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E74FEBBC-8A0A-AE65-6C70-218960372BED}"/>
                    </a:ext>
                  </a:extLst>
                </p:cNvPr>
                <p:cNvCxnSpPr/>
                <p:nvPr/>
              </p:nvCxnSpPr>
              <p:spPr>
                <a:xfrm>
                  <a:off x="12729307" y="2395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5F64A8AA-06C1-EA70-FCA5-DC11C2ED1050}"/>
                    </a:ext>
                  </a:extLst>
                </p:cNvPr>
                <p:cNvCxnSpPr/>
                <p:nvPr/>
              </p:nvCxnSpPr>
              <p:spPr>
                <a:xfrm>
                  <a:off x="12729307" y="2052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FD82BEE-94F8-383A-909B-4FF835FC2187}"/>
                    </a:ext>
                  </a:extLst>
                </p:cNvPr>
                <p:cNvCxnSpPr/>
                <p:nvPr/>
              </p:nvCxnSpPr>
              <p:spPr>
                <a:xfrm>
                  <a:off x="12729307" y="47960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F2C95BAC-A701-19A2-9420-1D814AE0A87B}"/>
                    </a:ext>
                  </a:extLst>
                </p:cNvPr>
                <p:cNvCxnSpPr/>
                <p:nvPr/>
              </p:nvCxnSpPr>
              <p:spPr>
                <a:xfrm>
                  <a:off x="12729307" y="51389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82398B0-6702-AA86-3DFD-33B8A8E77749}"/>
                    </a:ext>
                  </a:extLst>
                </p:cNvPr>
                <p:cNvCxnSpPr/>
                <p:nvPr/>
              </p:nvCxnSpPr>
              <p:spPr>
                <a:xfrm>
                  <a:off x="12729307" y="44531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E5063FBE-69B0-7F86-99C7-01677E3CE5DC}"/>
                    </a:ext>
                  </a:extLst>
                </p:cNvPr>
                <p:cNvCxnSpPr/>
                <p:nvPr/>
              </p:nvCxnSpPr>
              <p:spPr>
                <a:xfrm>
                  <a:off x="12729307" y="4110226"/>
                  <a:ext cx="12188952" cy="0"/>
                </a:xfrm>
                <a:prstGeom prst="line">
                  <a:avLst/>
                </a:prstGeom>
                <a:ln w="3175" cap="rnd">
                  <a:solidFill>
                    <a:srgbClr val="F816D8">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ECED204F-D018-0736-945D-BB045C7B2599}"/>
                    </a:ext>
                  </a:extLst>
                </p:cNvPr>
                <p:cNvCxnSpPr/>
                <p:nvPr/>
              </p:nvCxnSpPr>
              <p:spPr>
                <a:xfrm>
                  <a:off x="12729307" y="37673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2C887E1B-FEDE-B418-9D94-CAADD49251D6}"/>
                    </a:ext>
                  </a:extLst>
                </p:cNvPr>
                <p:cNvCxnSpPr/>
                <p:nvPr/>
              </p:nvCxnSpPr>
              <p:spPr>
                <a:xfrm>
                  <a:off x="12729307" y="65105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C22BA22-4E82-D2C9-33B4-8495EF405048}"/>
                    </a:ext>
                  </a:extLst>
                </p:cNvPr>
                <p:cNvCxnSpPr/>
                <p:nvPr/>
              </p:nvCxnSpPr>
              <p:spPr>
                <a:xfrm>
                  <a:off x="12729307" y="68534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7CBD0E-7EF3-FE74-17C3-D8207474B2C6}"/>
                    </a:ext>
                  </a:extLst>
                </p:cNvPr>
                <p:cNvCxnSpPr/>
                <p:nvPr/>
              </p:nvCxnSpPr>
              <p:spPr>
                <a:xfrm>
                  <a:off x="12729307" y="58247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5B30FDE-7896-737E-7D7C-ABB41D2C6AEE}"/>
                    </a:ext>
                  </a:extLst>
                </p:cNvPr>
                <p:cNvCxnSpPr/>
                <p:nvPr/>
              </p:nvCxnSpPr>
              <p:spPr>
                <a:xfrm>
                  <a:off x="12729307" y="54818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525F853-7D7E-E89C-0097-DB18F6BDE4CC}"/>
                    </a:ext>
                  </a:extLst>
                </p:cNvPr>
                <p:cNvCxnSpPr/>
                <p:nvPr/>
              </p:nvCxnSpPr>
              <p:spPr>
                <a:xfrm>
                  <a:off x="12729307" y="6167626"/>
                  <a:ext cx="12188952"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211" name="Group 210">
                <a:extLst>
                  <a:ext uri="{FF2B5EF4-FFF2-40B4-BE49-F238E27FC236}">
                    <a16:creationId xmlns:a16="http://schemas.microsoft.com/office/drawing/2014/main" id="{2461FDCF-650A-B0A4-262A-3CB94646EFD2}"/>
                  </a:ext>
                </a:extLst>
              </p:cNvPr>
              <p:cNvGrpSpPr/>
              <p:nvPr/>
            </p:nvGrpSpPr>
            <p:grpSpPr>
              <a:xfrm>
                <a:off x="-127" y="109726"/>
                <a:ext cx="12188952" cy="6629400"/>
                <a:chOff x="12729307" y="109726"/>
                <a:chExt cx="12188952" cy="6629400"/>
              </a:xfrm>
            </p:grpSpPr>
            <p:cxnSp>
              <p:nvCxnSpPr>
                <p:cNvPr id="212" name="Straight Connector 211">
                  <a:extLst>
                    <a:ext uri="{FF2B5EF4-FFF2-40B4-BE49-F238E27FC236}">
                      <a16:creationId xmlns:a16="http://schemas.microsoft.com/office/drawing/2014/main" id="{719F67EF-8459-F555-F6F8-C348C3F83D0E}"/>
                    </a:ext>
                  </a:extLst>
                </p:cNvPr>
                <p:cNvCxnSpPr/>
                <p:nvPr/>
              </p:nvCxnSpPr>
              <p:spPr>
                <a:xfrm>
                  <a:off x="12729307" y="1481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C25B6B2-273E-7A34-C815-205B0528E5A4}"/>
                    </a:ext>
                  </a:extLst>
                </p:cNvPr>
                <p:cNvCxnSpPr/>
                <p:nvPr/>
              </p:nvCxnSpPr>
              <p:spPr>
                <a:xfrm>
                  <a:off x="12729307" y="1824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D1632DC-90BB-EB72-A209-E75B8645FF08}"/>
                    </a:ext>
                  </a:extLst>
                </p:cNvPr>
                <p:cNvCxnSpPr/>
                <p:nvPr/>
              </p:nvCxnSpPr>
              <p:spPr>
                <a:xfrm>
                  <a:off x="12729307" y="1138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92C6D414-5B9A-F2A5-FF9D-FC32BB112AF1}"/>
                    </a:ext>
                  </a:extLst>
                </p:cNvPr>
                <p:cNvCxnSpPr/>
                <p:nvPr/>
              </p:nvCxnSpPr>
              <p:spPr>
                <a:xfrm>
                  <a:off x="12729307" y="795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5EF285BB-6F2F-A193-A4FA-271773AFD8F8}"/>
                    </a:ext>
                  </a:extLst>
                </p:cNvPr>
                <p:cNvCxnSpPr/>
                <p:nvPr/>
              </p:nvCxnSpPr>
              <p:spPr>
                <a:xfrm>
                  <a:off x="12729307" y="452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23ED9FD-22F7-EB6D-B44C-7A68172DA3B5}"/>
                    </a:ext>
                  </a:extLst>
                </p:cNvPr>
                <p:cNvCxnSpPr/>
                <p:nvPr/>
              </p:nvCxnSpPr>
              <p:spPr>
                <a:xfrm>
                  <a:off x="12729307" y="109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777C688-E355-B84A-0FAB-2F9759D9F7C4}"/>
                    </a:ext>
                  </a:extLst>
                </p:cNvPr>
                <p:cNvCxnSpPr/>
                <p:nvPr/>
              </p:nvCxnSpPr>
              <p:spPr>
                <a:xfrm>
                  <a:off x="12729307" y="3195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37FB03D-D4F7-ECD1-37FD-5A49A03BE59A}"/>
                    </a:ext>
                  </a:extLst>
                </p:cNvPr>
                <p:cNvCxnSpPr/>
                <p:nvPr/>
              </p:nvCxnSpPr>
              <p:spPr>
                <a:xfrm>
                  <a:off x="12729307" y="3538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23D8860-3ACE-9C2B-FECE-E06BFEE6DAAE}"/>
                    </a:ext>
                  </a:extLst>
                </p:cNvPr>
                <p:cNvCxnSpPr/>
                <p:nvPr/>
              </p:nvCxnSpPr>
              <p:spPr>
                <a:xfrm>
                  <a:off x="12729307" y="2852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518F380F-FC5F-DBB0-8591-E40B01D1BA5B}"/>
                    </a:ext>
                  </a:extLst>
                </p:cNvPr>
                <p:cNvCxnSpPr/>
                <p:nvPr/>
              </p:nvCxnSpPr>
              <p:spPr>
                <a:xfrm>
                  <a:off x="12729307" y="2510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C94D337-5BD7-3069-00A7-6410DC7CB662}"/>
                    </a:ext>
                  </a:extLst>
                </p:cNvPr>
                <p:cNvCxnSpPr/>
                <p:nvPr/>
              </p:nvCxnSpPr>
              <p:spPr>
                <a:xfrm>
                  <a:off x="12729307" y="2167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EFDC2DA-961A-08BA-6275-4A1D9214382E}"/>
                    </a:ext>
                  </a:extLst>
                </p:cNvPr>
                <p:cNvCxnSpPr/>
                <p:nvPr/>
              </p:nvCxnSpPr>
              <p:spPr>
                <a:xfrm>
                  <a:off x="12729307" y="4910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D7E1647-E70F-DD21-427E-2B41A2003A00}"/>
                    </a:ext>
                  </a:extLst>
                </p:cNvPr>
                <p:cNvCxnSpPr/>
                <p:nvPr/>
              </p:nvCxnSpPr>
              <p:spPr>
                <a:xfrm>
                  <a:off x="12729307" y="5253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09DF475-9B96-2517-DCF2-F300EB4A5FBF}"/>
                    </a:ext>
                  </a:extLst>
                </p:cNvPr>
                <p:cNvCxnSpPr/>
                <p:nvPr/>
              </p:nvCxnSpPr>
              <p:spPr>
                <a:xfrm>
                  <a:off x="12729307" y="4567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647C890-674B-C732-DE0A-3D281D7C5217}"/>
                    </a:ext>
                  </a:extLst>
                </p:cNvPr>
                <p:cNvCxnSpPr/>
                <p:nvPr/>
              </p:nvCxnSpPr>
              <p:spPr>
                <a:xfrm>
                  <a:off x="12729307" y="4224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FE0660C0-0738-0B1A-C713-097BC39670B9}"/>
                    </a:ext>
                  </a:extLst>
                </p:cNvPr>
                <p:cNvCxnSpPr/>
                <p:nvPr/>
              </p:nvCxnSpPr>
              <p:spPr>
                <a:xfrm>
                  <a:off x="12729307" y="3881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C888382-D2D0-465F-68B9-BFD2E5F3D12A}"/>
                    </a:ext>
                  </a:extLst>
                </p:cNvPr>
                <p:cNvCxnSpPr/>
                <p:nvPr/>
              </p:nvCxnSpPr>
              <p:spPr>
                <a:xfrm>
                  <a:off x="12729307" y="6624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F0C416B-D42D-6C08-BA4D-57F5F8FDCF84}"/>
                    </a:ext>
                  </a:extLst>
                </p:cNvPr>
                <p:cNvCxnSpPr/>
                <p:nvPr/>
              </p:nvCxnSpPr>
              <p:spPr>
                <a:xfrm>
                  <a:off x="12729307" y="6281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B6C5DB8-A831-252D-EF06-79E46B5E8AF8}"/>
                    </a:ext>
                  </a:extLst>
                </p:cNvPr>
                <p:cNvCxnSpPr/>
                <p:nvPr/>
              </p:nvCxnSpPr>
              <p:spPr>
                <a:xfrm>
                  <a:off x="12729307" y="5939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79D507D-AC27-A2C5-5D02-A3EE780BBF24}"/>
                    </a:ext>
                  </a:extLst>
                </p:cNvPr>
                <p:cNvCxnSpPr/>
                <p:nvPr/>
              </p:nvCxnSpPr>
              <p:spPr>
                <a:xfrm>
                  <a:off x="12729307" y="5596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E9CBAF4C-AA0F-D243-18D8-E4E9C0D34E01}"/>
                    </a:ext>
                  </a:extLst>
                </p:cNvPr>
                <p:cNvCxnSpPr/>
                <p:nvPr/>
              </p:nvCxnSpPr>
              <p:spPr>
                <a:xfrm>
                  <a:off x="12729307" y="1595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1FE0B17-1AA2-E339-8E4E-F9570D8DAA8B}"/>
                    </a:ext>
                  </a:extLst>
                </p:cNvPr>
                <p:cNvCxnSpPr/>
                <p:nvPr/>
              </p:nvCxnSpPr>
              <p:spPr>
                <a:xfrm>
                  <a:off x="12729307" y="1938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BA6D870-408C-C8EE-84FD-05491AEF8716}"/>
                    </a:ext>
                  </a:extLst>
                </p:cNvPr>
                <p:cNvCxnSpPr/>
                <p:nvPr/>
              </p:nvCxnSpPr>
              <p:spPr>
                <a:xfrm>
                  <a:off x="12729307" y="1252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2645D43D-D4B6-E613-DD59-F5959CF15994}"/>
                    </a:ext>
                  </a:extLst>
                </p:cNvPr>
                <p:cNvCxnSpPr/>
                <p:nvPr/>
              </p:nvCxnSpPr>
              <p:spPr>
                <a:xfrm>
                  <a:off x="12729307" y="909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7043E18B-0D4D-436B-5771-94C7E56343A8}"/>
                    </a:ext>
                  </a:extLst>
                </p:cNvPr>
                <p:cNvCxnSpPr/>
                <p:nvPr/>
              </p:nvCxnSpPr>
              <p:spPr>
                <a:xfrm>
                  <a:off x="12729307" y="566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E8E7298-470B-42B7-2B3B-8AABD3E894FB}"/>
                    </a:ext>
                  </a:extLst>
                </p:cNvPr>
                <p:cNvCxnSpPr/>
                <p:nvPr/>
              </p:nvCxnSpPr>
              <p:spPr>
                <a:xfrm>
                  <a:off x="12729307" y="224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46459CA-432A-52E6-3AB0-062D94B56537}"/>
                    </a:ext>
                  </a:extLst>
                </p:cNvPr>
                <p:cNvCxnSpPr/>
                <p:nvPr/>
              </p:nvCxnSpPr>
              <p:spPr>
                <a:xfrm>
                  <a:off x="12729307" y="3310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FADE218-50AA-564C-9CD8-10F21DFFCDB9}"/>
                    </a:ext>
                  </a:extLst>
                </p:cNvPr>
                <p:cNvCxnSpPr/>
                <p:nvPr/>
              </p:nvCxnSpPr>
              <p:spPr>
                <a:xfrm>
                  <a:off x="12729307" y="36530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F1DFFC2-EA5E-3C82-FC16-05229F9C8E3F}"/>
                    </a:ext>
                  </a:extLst>
                </p:cNvPr>
                <p:cNvCxnSpPr/>
                <p:nvPr/>
              </p:nvCxnSpPr>
              <p:spPr>
                <a:xfrm>
                  <a:off x="12729307" y="2967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422131-6C94-8823-88FF-C8C4C766E60D}"/>
                    </a:ext>
                  </a:extLst>
                </p:cNvPr>
                <p:cNvCxnSpPr/>
                <p:nvPr/>
              </p:nvCxnSpPr>
              <p:spPr>
                <a:xfrm>
                  <a:off x="12729307" y="2624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F9B430D-B482-0A87-31AD-8E1D6C8F5B3F}"/>
                    </a:ext>
                  </a:extLst>
                </p:cNvPr>
                <p:cNvCxnSpPr/>
                <p:nvPr/>
              </p:nvCxnSpPr>
              <p:spPr>
                <a:xfrm>
                  <a:off x="12729307" y="2281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A11FF104-7244-1150-AEB9-A84A99D70057}"/>
                    </a:ext>
                  </a:extLst>
                </p:cNvPr>
                <p:cNvCxnSpPr/>
                <p:nvPr/>
              </p:nvCxnSpPr>
              <p:spPr>
                <a:xfrm>
                  <a:off x="12729307" y="50246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36B297D-388F-C330-2CC1-ECA86B26CA49}"/>
                    </a:ext>
                  </a:extLst>
                </p:cNvPr>
                <p:cNvCxnSpPr/>
                <p:nvPr/>
              </p:nvCxnSpPr>
              <p:spPr>
                <a:xfrm>
                  <a:off x="12729307" y="53675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57A41234-8D1B-FA98-2436-7349BFD1E7DB}"/>
                    </a:ext>
                  </a:extLst>
                </p:cNvPr>
                <p:cNvCxnSpPr/>
                <p:nvPr/>
              </p:nvCxnSpPr>
              <p:spPr>
                <a:xfrm>
                  <a:off x="12729307" y="46817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2C03B84-C226-A5C5-7CFC-11885A03EA34}"/>
                    </a:ext>
                  </a:extLst>
                </p:cNvPr>
                <p:cNvCxnSpPr/>
                <p:nvPr/>
              </p:nvCxnSpPr>
              <p:spPr>
                <a:xfrm>
                  <a:off x="12729307" y="43388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B025C1AF-7A6C-213A-9468-B65DEBFE8E0C}"/>
                    </a:ext>
                  </a:extLst>
                </p:cNvPr>
                <p:cNvCxnSpPr/>
                <p:nvPr/>
              </p:nvCxnSpPr>
              <p:spPr>
                <a:xfrm>
                  <a:off x="12729307" y="39959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F7B0CAB2-422E-7CFB-34D9-82141D025443}"/>
                    </a:ext>
                  </a:extLst>
                </p:cNvPr>
                <p:cNvCxnSpPr/>
                <p:nvPr/>
              </p:nvCxnSpPr>
              <p:spPr>
                <a:xfrm>
                  <a:off x="12729307" y="67391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26018267-48B5-73D3-F5CA-72F6762B374F}"/>
                    </a:ext>
                  </a:extLst>
                </p:cNvPr>
                <p:cNvCxnSpPr/>
                <p:nvPr/>
              </p:nvCxnSpPr>
              <p:spPr>
                <a:xfrm>
                  <a:off x="12729307" y="63962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74EF93EB-5FAE-8005-A6D9-108E9C9E7ED7}"/>
                    </a:ext>
                  </a:extLst>
                </p:cNvPr>
                <p:cNvCxnSpPr/>
                <p:nvPr/>
              </p:nvCxnSpPr>
              <p:spPr>
                <a:xfrm>
                  <a:off x="12729307" y="60533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4417B9D5-C112-B0A7-FEA6-3AB852BBE930}"/>
                    </a:ext>
                  </a:extLst>
                </p:cNvPr>
                <p:cNvCxnSpPr/>
                <p:nvPr/>
              </p:nvCxnSpPr>
              <p:spPr>
                <a:xfrm>
                  <a:off x="12729307" y="5710426"/>
                  <a:ext cx="12188952" cy="0"/>
                </a:xfrm>
                <a:prstGeom prst="line">
                  <a:avLst/>
                </a:prstGeom>
                <a:ln w="635" cap="rnd">
                  <a:solidFill>
                    <a:srgbClr val="7030A0"/>
                  </a:solidFill>
                  <a:prstDash val="sysDash"/>
                  <a:round/>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BF706724-CF0D-2AD3-70CE-10B47C4C2D74}"/>
                </a:ext>
              </a:extLst>
            </p:cNvPr>
            <p:cNvGrpSpPr/>
            <p:nvPr/>
          </p:nvGrpSpPr>
          <p:grpSpPr>
            <a:xfrm>
              <a:off x="608885" y="458152"/>
              <a:ext cx="10971928" cy="5713421"/>
              <a:chOff x="608885" y="452764"/>
              <a:chExt cx="10971928" cy="5718810"/>
            </a:xfrm>
          </p:grpSpPr>
          <p:sp>
            <p:nvSpPr>
              <p:cNvPr id="109" name="Rectangle 108">
                <a:extLst>
                  <a:ext uri="{FF2B5EF4-FFF2-40B4-BE49-F238E27FC236}">
                    <a16:creationId xmlns:a16="http://schemas.microsoft.com/office/drawing/2014/main" id="{168963FE-85AA-AAC0-DA17-B5D61665428F}"/>
                  </a:ext>
                </a:extLst>
              </p:cNvPr>
              <p:cNvSpPr/>
              <p:nvPr/>
            </p:nvSpPr>
            <p:spPr>
              <a:xfrm>
                <a:off x="60888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0" name="Rectangle 109">
                <a:extLst>
                  <a:ext uri="{FF2B5EF4-FFF2-40B4-BE49-F238E27FC236}">
                    <a16:creationId xmlns:a16="http://schemas.microsoft.com/office/drawing/2014/main" id="{92D4643F-58B8-1116-B39F-603F31642342}"/>
                  </a:ext>
                </a:extLst>
              </p:cNvPr>
              <p:cNvSpPr/>
              <p:nvPr/>
            </p:nvSpPr>
            <p:spPr>
              <a:xfrm>
                <a:off x="1540352"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1" name="Rectangle 110">
                <a:extLst>
                  <a:ext uri="{FF2B5EF4-FFF2-40B4-BE49-F238E27FC236}">
                    <a16:creationId xmlns:a16="http://schemas.microsoft.com/office/drawing/2014/main" id="{678A6386-B8F7-CC34-5698-A88B7FB9A02E}"/>
                  </a:ext>
                </a:extLst>
              </p:cNvPr>
              <p:cNvSpPr/>
              <p:nvPr/>
            </p:nvSpPr>
            <p:spPr>
              <a:xfrm>
                <a:off x="24718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2" name="Rectangle 111">
                <a:extLst>
                  <a:ext uri="{FF2B5EF4-FFF2-40B4-BE49-F238E27FC236}">
                    <a16:creationId xmlns:a16="http://schemas.microsoft.com/office/drawing/2014/main" id="{BD7796C9-BAE1-A71D-1DAF-255B5AFEA0E4}"/>
                  </a:ext>
                </a:extLst>
              </p:cNvPr>
              <p:cNvSpPr/>
              <p:nvPr/>
            </p:nvSpPr>
            <p:spPr>
              <a:xfrm>
                <a:off x="3403286"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3" name="Rectangle 112">
                <a:extLst>
                  <a:ext uri="{FF2B5EF4-FFF2-40B4-BE49-F238E27FC236}">
                    <a16:creationId xmlns:a16="http://schemas.microsoft.com/office/drawing/2014/main" id="{C58D4754-6014-ADB1-D277-ECF8C8734BFB}"/>
                  </a:ext>
                </a:extLst>
              </p:cNvPr>
              <p:cNvSpPr/>
              <p:nvPr/>
            </p:nvSpPr>
            <p:spPr>
              <a:xfrm>
                <a:off x="4334753"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4" name="Rectangle 113">
                <a:extLst>
                  <a:ext uri="{FF2B5EF4-FFF2-40B4-BE49-F238E27FC236}">
                    <a16:creationId xmlns:a16="http://schemas.microsoft.com/office/drawing/2014/main" id="{00B38C09-699F-F62E-5955-33BF07453BCC}"/>
                  </a:ext>
                </a:extLst>
              </p:cNvPr>
              <p:cNvSpPr/>
              <p:nvPr/>
            </p:nvSpPr>
            <p:spPr>
              <a:xfrm>
                <a:off x="5266220"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5" name="Rectangle 114">
                <a:extLst>
                  <a:ext uri="{FF2B5EF4-FFF2-40B4-BE49-F238E27FC236}">
                    <a16:creationId xmlns:a16="http://schemas.microsoft.com/office/drawing/2014/main" id="{CCE10C63-367B-902A-0952-DF182EDD62F3}"/>
                  </a:ext>
                </a:extLst>
              </p:cNvPr>
              <p:cNvSpPr/>
              <p:nvPr/>
            </p:nvSpPr>
            <p:spPr>
              <a:xfrm>
                <a:off x="6197687"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5" name="Rectangle 204">
                <a:extLst>
                  <a:ext uri="{FF2B5EF4-FFF2-40B4-BE49-F238E27FC236}">
                    <a16:creationId xmlns:a16="http://schemas.microsoft.com/office/drawing/2014/main" id="{03257C54-9C82-5DC9-27D1-72BFC4E46D43}"/>
                  </a:ext>
                </a:extLst>
              </p:cNvPr>
              <p:cNvSpPr/>
              <p:nvPr/>
            </p:nvSpPr>
            <p:spPr>
              <a:xfrm>
                <a:off x="7129154"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6" name="Rectangle 205">
                <a:extLst>
                  <a:ext uri="{FF2B5EF4-FFF2-40B4-BE49-F238E27FC236}">
                    <a16:creationId xmlns:a16="http://schemas.microsoft.com/office/drawing/2014/main" id="{9AC0A1F4-0E48-0BE2-0D43-F27362C5004B}"/>
                  </a:ext>
                </a:extLst>
              </p:cNvPr>
              <p:cNvSpPr/>
              <p:nvPr/>
            </p:nvSpPr>
            <p:spPr>
              <a:xfrm>
                <a:off x="8060621"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7" name="Rectangle 206">
                <a:extLst>
                  <a:ext uri="{FF2B5EF4-FFF2-40B4-BE49-F238E27FC236}">
                    <a16:creationId xmlns:a16="http://schemas.microsoft.com/office/drawing/2014/main" id="{EFFA4078-36B3-B28E-94B6-B677DD73E6CD}"/>
                  </a:ext>
                </a:extLst>
              </p:cNvPr>
              <p:cNvSpPr/>
              <p:nvPr/>
            </p:nvSpPr>
            <p:spPr>
              <a:xfrm>
                <a:off x="8992088"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8" name="Rectangle 207">
                <a:extLst>
                  <a:ext uri="{FF2B5EF4-FFF2-40B4-BE49-F238E27FC236}">
                    <a16:creationId xmlns:a16="http://schemas.microsoft.com/office/drawing/2014/main" id="{64558983-D989-DAB1-6586-E5AA98640BD4}"/>
                  </a:ext>
                </a:extLst>
              </p:cNvPr>
              <p:cNvSpPr/>
              <p:nvPr/>
            </p:nvSpPr>
            <p:spPr>
              <a:xfrm>
                <a:off x="9923555"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9" name="Rectangle 208">
                <a:extLst>
                  <a:ext uri="{FF2B5EF4-FFF2-40B4-BE49-F238E27FC236}">
                    <a16:creationId xmlns:a16="http://schemas.microsoft.com/office/drawing/2014/main" id="{647F8E56-A9BE-7C45-1992-0BF30CF2CDCC}"/>
                  </a:ext>
                </a:extLst>
              </p:cNvPr>
              <p:cNvSpPr/>
              <p:nvPr/>
            </p:nvSpPr>
            <p:spPr>
              <a:xfrm>
                <a:off x="10855019" y="452764"/>
                <a:ext cx="725794" cy="5718810"/>
              </a:xfrm>
              <a:prstGeom prst="rect">
                <a:avLst/>
              </a:prstGeom>
              <a:solidFill>
                <a:srgbClr val="FF00FF">
                  <a:alpha val="10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6" name="Group 95">
              <a:extLst>
                <a:ext uri="{FF2B5EF4-FFF2-40B4-BE49-F238E27FC236}">
                  <a16:creationId xmlns:a16="http://schemas.microsoft.com/office/drawing/2014/main" id="{DC965D49-F668-B5AE-6678-C08F4E4F969E}"/>
                </a:ext>
              </a:extLst>
            </p:cNvPr>
            <p:cNvGrpSpPr/>
            <p:nvPr/>
          </p:nvGrpSpPr>
          <p:grpSpPr>
            <a:xfrm>
              <a:off x="971112" y="0"/>
              <a:ext cx="10247475" cy="6858000"/>
              <a:chOff x="971112" y="0"/>
              <a:chExt cx="10247475" cy="6858000"/>
            </a:xfrm>
          </p:grpSpPr>
          <p:cxnSp>
            <p:nvCxnSpPr>
              <p:cNvPr id="97" name="Straight Connector 96">
                <a:extLst>
                  <a:ext uri="{FF2B5EF4-FFF2-40B4-BE49-F238E27FC236}">
                    <a16:creationId xmlns:a16="http://schemas.microsoft.com/office/drawing/2014/main" id="{68FC7EA2-2B38-CE42-DAA6-46E2A2926DE6}"/>
                  </a:ext>
                </a:extLst>
              </p:cNvPr>
              <p:cNvCxnSpPr/>
              <p:nvPr/>
            </p:nvCxnSpPr>
            <p:spPr bwMode="gray">
              <a:xfrm flipH="1">
                <a:off x="97111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CF6B670-375B-631E-06B7-676EC936DBF1}"/>
                  </a:ext>
                </a:extLst>
              </p:cNvPr>
              <p:cNvCxnSpPr/>
              <p:nvPr/>
            </p:nvCxnSpPr>
            <p:spPr bwMode="gray">
              <a:xfrm flipH="1">
                <a:off x="1902579"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900D511-7CD5-18DD-B2E4-01EC2641C1A4}"/>
                  </a:ext>
                </a:extLst>
              </p:cNvPr>
              <p:cNvCxnSpPr/>
              <p:nvPr/>
            </p:nvCxnSpPr>
            <p:spPr bwMode="gray">
              <a:xfrm flipH="1">
                <a:off x="28340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CD0CADB-7AA4-7136-279B-EB3286BD7B1E}"/>
                  </a:ext>
                </a:extLst>
              </p:cNvPr>
              <p:cNvCxnSpPr/>
              <p:nvPr/>
            </p:nvCxnSpPr>
            <p:spPr bwMode="gray">
              <a:xfrm flipH="1">
                <a:off x="3765513"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C0543C8-3821-531D-C182-A40FA7C373F8}"/>
                  </a:ext>
                </a:extLst>
              </p:cNvPr>
              <p:cNvCxnSpPr/>
              <p:nvPr/>
            </p:nvCxnSpPr>
            <p:spPr bwMode="gray">
              <a:xfrm flipH="1">
                <a:off x="4696980"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1DE8E4F-ECD1-FF09-43AC-0BC79322255F}"/>
                  </a:ext>
                </a:extLst>
              </p:cNvPr>
              <p:cNvCxnSpPr/>
              <p:nvPr/>
            </p:nvCxnSpPr>
            <p:spPr bwMode="gray">
              <a:xfrm flipH="1">
                <a:off x="5628447"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35A17C5-CF87-DC48-AEC8-07A272BB49A3}"/>
                  </a:ext>
                </a:extLst>
              </p:cNvPr>
              <p:cNvCxnSpPr/>
              <p:nvPr/>
            </p:nvCxnSpPr>
            <p:spPr bwMode="gray">
              <a:xfrm flipH="1">
                <a:off x="6559914"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5D82971-CD13-3A45-EB30-B6E74B4D533F}"/>
                  </a:ext>
                </a:extLst>
              </p:cNvPr>
              <p:cNvCxnSpPr/>
              <p:nvPr/>
            </p:nvCxnSpPr>
            <p:spPr bwMode="gray">
              <a:xfrm flipH="1">
                <a:off x="7491381"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7D7205F-C518-C859-E322-450921B1071F}"/>
                  </a:ext>
                </a:extLst>
              </p:cNvPr>
              <p:cNvCxnSpPr/>
              <p:nvPr/>
            </p:nvCxnSpPr>
            <p:spPr bwMode="gray">
              <a:xfrm flipH="1">
                <a:off x="8422848"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7C384DA-8CD6-18EC-FEA4-3875E8E25EB9}"/>
                  </a:ext>
                </a:extLst>
              </p:cNvPr>
              <p:cNvCxnSpPr/>
              <p:nvPr/>
            </p:nvCxnSpPr>
            <p:spPr bwMode="gray">
              <a:xfrm flipH="1">
                <a:off x="9354315"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14746B-23CC-4D09-1AF1-941D3120804D}"/>
                  </a:ext>
                </a:extLst>
              </p:cNvPr>
              <p:cNvCxnSpPr/>
              <p:nvPr/>
            </p:nvCxnSpPr>
            <p:spPr bwMode="gray">
              <a:xfrm flipH="1">
                <a:off x="10285782"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2FDA74A-1717-9662-CBA4-98E1317A18C5}"/>
                  </a:ext>
                </a:extLst>
              </p:cNvPr>
              <p:cNvCxnSpPr/>
              <p:nvPr/>
            </p:nvCxnSpPr>
            <p:spPr bwMode="gray">
              <a:xfrm flipH="1">
                <a:off x="11217246" y="0"/>
                <a:ext cx="1341" cy="6858000"/>
              </a:xfrm>
              <a:prstGeom prst="line">
                <a:avLst/>
              </a:prstGeom>
              <a:ln w="6350">
                <a:solidFill>
                  <a:srgbClr val="FF00FF"/>
                </a:solidFill>
                <a:miter lim="800000"/>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5975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T DESIGN">
    <p:spTree>
      <p:nvGrpSpPr>
        <p:cNvPr id="1" name=""/>
        <p:cNvGrpSpPr/>
        <p:nvPr/>
      </p:nvGrpSpPr>
      <p:grpSpPr>
        <a:xfrm>
          <a:off x="0" y="0"/>
          <a:ext cx="0" cy="0"/>
          <a:chOff x="0" y="0"/>
          <a:chExt cx="0" cy="0"/>
        </a:xfrm>
      </p:grpSpPr>
      <p:pic>
        <p:nvPicPr>
          <p:cNvPr id="4" name="Picture 3" descr="A group of people in a room&#10;&#10;Description automatically generated with low confidence">
            <a:extLst>
              <a:ext uri="{FF2B5EF4-FFF2-40B4-BE49-F238E27FC236}">
                <a16:creationId xmlns:a16="http://schemas.microsoft.com/office/drawing/2014/main" id="{1948F122-B432-BB37-13FC-1E84A3C202F0}"/>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6" name="Rectangle 5">
            <a:extLst>
              <a:ext uri="{FF2B5EF4-FFF2-40B4-BE49-F238E27FC236}">
                <a16:creationId xmlns:a16="http://schemas.microsoft.com/office/drawing/2014/main" id="{936FA4E5-68F5-5AB3-438E-214AA86FF76A}"/>
              </a:ext>
            </a:extLst>
          </p:cNvPr>
          <p:cNvSpPr/>
          <p:nvPr userDrawn="1"/>
        </p:nvSpPr>
        <p:spPr>
          <a:xfrm>
            <a:off x="608013" y="594360"/>
            <a:ext cx="10972800" cy="8077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rtl="0" eaLnBrk="1" latinLnBrk="0" hangingPunct="1">
              <a:lnSpc>
                <a:spcPct val="90000"/>
              </a:lnSpc>
              <a:spcBef>
                <a:spcPct val="0"/>
              </a:spcBef>
              <a:spcAft>
                <a:spcPts val="600"/>
              </a:spcAft>
              <a:buNone/>
            </a:pPr>
            <a:r>
              <a:rPr lang="en-US" sz="4000" b="0" kern="1200">
                <a:solidFill>
                  <a:schemeClr val="tx2"/>
                </a:solidFill>
                <a:latin typeface="+mj-lt"/>
                <a:ea typeface="+mj-ea"/>
                <a:cs typeface="+mj-cs"/>
              </a:rPr>
              <a:t>Approved Set Design</a:t>
            </a:r>
          </a:p>
        </p:txBody>
      </p:sp>
      <p:sp>
        <p:nvSpPr>
          <p:cNvPr id="7" name="Rectangle 6">
            <a:extLst>
              <a:ext uri="{FF2B5EF4-FFF2-40B4-BE49-F238E27FC236}">
                <a16:creationId xmlns:a16="http://schemas.microsoft.com/office/drawing/2014/main" id="{21F66517-F559-6954-E21B-170B19596707}"/>
              </a:ext>
            </a:extLst>
          </p:cNvPr>
          <p:cNvSpPr/>
          <p:nvPr userDrawn="1"/>
        </p:nvSpPr>
        <p:spPr>
          <a:xfrm>
            <a:off x="307340" y="5920740"/>
            <a:ext cx="1159256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r>
              <a:rPr lang="en-US" sz="1200">
                <a:solidFill>
                  <a:schemeClr val="tx1"/>
                </a:solidFill>
              </a:rPr>
              <a:t>FOR REFERNCE ONLY | SLIDES WILL LIVE IN THE CENTER SCREEN</a:t>
            </a:r>
          </a:p>
        </p:txBody>
      </p:sp>
    </p:spTree>
    <p:extLst>
      <p:ext uri="{BB962C8B-B14F-4D97-AF65-F5344CB8AC3E}">
        <p14:creationId xmlns:p14="http://schemas.microsoft.com/office/powerpoint/2010/main" val="50871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p:cSld name="1_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p:nvSpPr>
        <p:spPr>
          <a:xfrm>
            <a:off x="606392" y="1084246"/>
            <a:ext cx="10876547" cy="4880008"/>
          </a:xfrm>
          <a:prstGeom prst="rect">
            <a:avLst/>
          </a:prstGeom>
          <a:noFill/>
        </p:spPr>
        <p:txBody>
          <a:bodyPr wrap="square" lIns="0" tIns="0" rIns="0" bIns="0" rtlCol="0" anchor="ctr">
            <a:noAutofit/>
          </a:bodyPr>
          <a:lstStyle/>
          <a:p>
            <a:pPr algn="ctr">
              <a:lnSpc>
                <a:spcPct val="90000"/>
              </a:lnSpc>
              <a:spcAft>
                <a:spcPts val="3000"/>
              </a:spcAft>
            </a:pPr>
            <a:r>
              <a:rPr lang="en-US" sz="11000" spc="0">
                <a:solidFill>
                  <a:schemeClr val="bg1"/>
                </a:solidFill>
                <a:latin typeface="+mj-lt"/>
              </a:rPr>
              <a:t>DO NOT USE </a:t>
            </a:r>
            <a:endParaRPr lang="en-US" sz="11000" spc="300">
              <a:solidFill>
                <a:schemeClr val="bg1"/>
              </a:solidFill>
              <a:latin typeface="+mj-lt"/>
            </a:endParaRPr>
          </a:p>
          <a:p>
            <a:pPr algn="ctr">
              <a:lnSpc>
                <a:spcPct val="90000"/>
              </a:lnSpc>
            </a:pPr>
            <a:r>
              <a:rPr lang="en-US" sz="4400" spc="0">
                <a:solidFill>
                  <a:schemeClr val="bg1"/>
                </a:solidFill>
              </a:rPr>
              <a:t>All layouts past this are </a:t>
            </a:r>
            <a:r>
              <a:rPr lang="en-US" sz="4400" spc="0">
                <a:solidFill>
                  <a:schemeClr val="bg1"/>
                </a:solidFill>
                <a:latin typeface="Metropolis Semi Bold" panose="00000700000000000000" pitchFamily="2" charset="0"/>
              </a:rPr>
              <a:t>not</a:t>
            </a:r>
            <a:br>
              <a:rPr lang="en-US" sz="4400" spc="0">
                <a:solidFill>
                  <a:schemeClr val="bg1"/>
                </a:solidFill>
                <a:latin typeface="Metropolis Semi Bold" panose="00000700000000000000" pitchFamily="2" charset="0"/>
              </a:rPr>
            </a:br>
            <a:r>
              <a:rPr lang="en-US" sz="4400" spc="0">
                <a:solidFill>
                  <a:schemeClr val="bg1"/>
                </a:solidFill>
                <a:latin typeface="Metropolis Semi Bold" panose="00000700000000000000" pitchFamily="2" charset="0"/>
              </a:rPr>
              <a:t>part of this template</a:t>
            </a:r>
          </a:p>
        </p:txBody>
      </p:sp>
      <p:sp>
        <p:nvSpPr>
          <p:cNvPr id="4" name="Rectangle 3">
            <a:extLst>
              <a:ext uri="{FF2B5EF4-FFF2-40B4-BE49-F238E27FC236}">
                <a16:creationId xmlns:a16="http://schemas.microsoft.com/office/drawing/2014/main" id="{4E86A546-0927-22B6-2A68-5F56B6824FB5}"/>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7" name="TextBox 6">
            <a:extLst>
              <a:ext uri="{FF2B5EF4-FFF2-40B4-BE49-F238E27FC236}">
                <a16:creationId xmlns:a16="http://schemas.microsoft.com/office/drawing/2014/main" id="{80ED527F-D75A-337A-9C68-479FB0C4A3C3}"/>
              </a:ext>
            </a:extLst>
          </p:cNvPr>
          <p:cNvSpPr txBox="1"/>
          <p:nvPr userDrawn="1"/>
        </p:nvSpPr>
        <p:spPr>
          <a:xfrm>
            <a:off x="606392" y="1084246"/>
            <a:ext cx="10876547" cy="4880008"/>
          </a:xfrm>
          <a:prstGeom prst="rect">
            <a:avLst/>
          </a:prstGeom>
          <a:noFill/>
        </p:spPr>
        <p:txBody>
          <a:bodyPr wrap="square" lIns="0" tIns="0" rIns="0" bIns="0" rtlCol="0" anchor="ctr">
            <a:noAutofit/>
          </a:bodyPr>
          <a:lstStyle/>
          <a:p>
            <a:pPr algn="ctr">
              <a:lnSpc>
                <a:spcPct val="90000"/>
              </a:lnSpc>
              <a:spcAft>
                <a:spcPts val="3000"/>
              </a:spcAft>
            </a:pPr>
            <a:r>
              <a:rPr lang="en-US" sz="11000" spc="0">
                <a:solidFill>
                  <a:schemeClr val="bg1"/>
                </a:solidFill>
                <a:latin typeface="+mj-lt"/>
              </a:rPr>
              <a:t>DO NOT USE </a:t>
            </a:r>
            <a:endParaRPr lang="en-US" sz="11000" spc="300">
              <a:solidFill>
                <a:schemeClr val="bg1"/>
              </a:solidFill>
              <a:latin typeface="+mj-lt"/>
            </a:endParaRPr>
          </a:p>
          <a:p>
            <a:pPr algn="ctr">
              <a:lnSpc>
                <a:spcPct val="90000"/>
              </a:lnSpc>
            </a:pPr>
            <a:r>
              <a:rPr lang="en-US" sz="4400" spc="0">
                <a:solidFill>
                  <a:schemeClr val="bg1"/>
                </a:solidFill>
              </a:rPr>
              <a:t>All layouts past this are </a:t>
            </a:r>
            <a:r>
              <a:rPr lang="en-US" sz="4400" spc="0">
                <a:solidFill>
                  <a:schemeClr val="bg1"/>
                </a:solidFill>
                <a:latin typeface="Metropolis Semi Bold" panose="00000700000000000000" pitchFamily="2" charset="0"/>
              </a:rPr>
              <a:t>not</a:t>
            </a:r>
            <a:br>
              <a:rPr lang="en-US" sz="4400" spc="0">
                <a:solidFill>
                  <a:schemeClr val="bg1"/>
                </a:solidFill>
                <a:latin typeface="Metropolis Semi Bold" panose="00000700000000000000" pitchFamily="2" charset="0"/>
              </a:rPr>
            </a:br>
            <a:r>
              <a:rPr lang="en-US" sz="4400" spc="0">
                <a:solidFill>
                  <a:schemeClr val="bg1"/>
                </a:solidFill>
                <a:latin typeface="Metropolis Semi Bold" panose="00000700000000000000" pitchFamily="2" charset="0"/>
              </a:rPr>
              <a:t>part of this template</a:t>
            </a:r>
          </a:p>
        </p:txBody>
      </p:sp>
    </p:spTree>
    <p:extLst>
      <p:ext uri="{BB962C8B-B14F-4D97-AF65-F5344CB8AC3E}">
        <p14:creationId xmlns:p14="http://schemas.microsoft.com/office/powerpoint/2010/main" val="207439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8A807C15-55CD-E6E2-46F0-998E7BDCC522}"/>
              </a:ext>
            </a:extLst>
          </p:cNvPr>
          <p:cNvSpPr>
            <a:spLocks noGrp="1"/>
          </p:cNvSpPr>
          <p:nvPr>
            <p:ph type="title" hasCustomPrompt="1"/>
          </p:nvPr>
        </p:nvSpPr>
        <p:spPr>
          <a:xfrm>
            <a:off x="579809" y="412750"/>
            <a:ext cx="11001004" cy="830879"/>
          </a:xfrm>
        </p:spPr>
        <p:txBody>
          <a:bodyPr/>
          <a:lstStyle>
            <a:lvl1pPr algn="ctr">
              <a:defRPr sz="3200"/>
            </a:lvl1pPr>
          </a:lstStyle>
          <a:p>
            <a:r>
              <a:rPr lang="en-US"/>
              <a:t>Click to Edit Title</a:t>
            </a:r>
          </a:p>
        </p:txBody>
      </p:sp>
    </p:spTree>
    <p:extLst>
      <p:ext uri="{BB962C8B-B14F-4D97-AF65-F5344CB8AC3E}">
        <p14:creationId xmlns:p14="http://schemas.microsoft.com/office/powerpoint/2010/main" val="2000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38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WAVES_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A0CE536-E9C6-472D-DF94-C4C93CB344DC}"/>
              </a:ext>
            </a:extLst>
          </p:cNvPr>
          <p:cNvGrpSpPr/>
          <p:nvPr userDrawn="1"/>
        </p:nvGrpSpPr>
        <p:grpSpPr>
          <a:xfrm>
            <a:off x="-366812" y="-255152"/>
            <a:ext cx="12917080" cy="7513225"/>
            <a:chOff x="-368593" y="-256113"/>
            <a:chExt cx="12923811" cy="7515182"/>
          </a:xfrm>
        </p:grpSpPr>
        <p:grpSp>
          <p:nvGrpSpPr>
            <p:cNvPr id="5" name="Group 4">
              <a:extLst>
                <a:ext uri="{FF2B5EF4-FFF2-40B4-BE49-F238E27FC236}">
                  <a16:creationId xmlns:a16="http://schemas.microsoft.com/office/drawing/2014/main" id="{0A68AEDD-5369-DFDC-0164-EC8D83158029}"/>
                </a:ext>
              </a:extLst>
            </p:cNvPr>
            <p:cNvGrpSpPr/>
            <p:nvPr/>
          </p:nvGrpSpPr>
          <p:grpSpPr>
            <a:xfrm>
              <a:off x="-368593" y="-256113"/>
              <a:ext cx="12923811" cy="7515182"/>
              <a:chOff x="-370277" y="-257073"/>
              <a:chExt cx="12927177" cy="7517140"/>
            </a:xfrm>
          </p:grpSpPr>
          <p:sp>
            <p:nvSpPr>
              <p:cNvPr id="15" name="Freeform: Shape 14">
                <a:extLst>
                  <a:ext uri="{FF2B5EF4-FFF2-40B4-BE49-F238E27FC236}">
                    <a16:creationId xmlns:a16="http://schemas.microsoft.com/office/drawing/2014/main" id="{F33A6E51-1863-539C-0A35-492C57B3EC45}"/>
                  </a:ext>
                </a:extLst>
              </p:cNvPr>
              <p:cNvSpPr/>
              <p:nvPr/>
            </p:nvSpPr>
            <p:spPr>
              <a:xfrm rot="11007">
                <a:off x="-843" y="-27574"/>
                <a:ext cx="7253368" cy="4540276"/>
              </a:xfrm>
              <a:custGeom>
                <a:avLst/>
                <a:gdLst>
                  <a:gd name="connsiteX0" fmla="*/ 0 w 7253368"/>
                  <a:gd name="connsiteY0" fmla="*/ 23224 h 4540276"/>
                  <a:gd name="connsiteX1" fmla="*/ 7253368 w 7253368"/>
                  <a:gd name="connsiteY1" fmla="*/ 0 h 4540276"/>
                  <a:gd name="connsiteX2" fmla="*/ 7223243 w 7253368"/>
                  <a:gd name="connsiteY2" fmla="*/ 21408 h 4540276"/>
                  <a:gd name="connsiteX3" fmla="*/ 4031301 w 7253368"/>
                  <a:gd name="connsiteY3" fmla="*/ 1172880 h 4540276"/>
                  <a:gd name="connsiteX4" fmla="*/ 1428215 w 7253368"/>
                  <a:gd name="connsiteY4" fmla="*/ 4036243 h 4540276"/>
                  <a:gd name="connsiteX5" fmla="*/ 177124 w 7253368"/>
                  <a:gd name="connsiteY5" fmla="*/ 4514179 h 4540276"/>
                  <a:gd name="connsiteX6" fmla="*/ 14462 w 7253368"/>
                  <a:gd name="connsiteY6" fmla="*/ 4540276 h 454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3368" h="4540276">
                    <a:moveTo>
                      <a:pt x="0" y="23224"/>
                    </a:moveTo>
                    <a:lnTo>
                      <a:pt x="7253368" y="0"/>
                    </a:lnTo>
                    <a:lnTo>
                      <a:pt x="7223243" y="21408"/>
                    </a:lnTo>
                    <a:cubicBezTo>
                      <a:pt x="5909040" y="928633"/>
                      <a:pt x="5461669" y="407967"/>
                      <a:pt x="4031301" y="1172880"/>
                    </a:cubicBezTo>
                    <a:cubicBezTo>
                      <a:pt x="2870519" y="1793660"/>
                      <a:pt x="3101734" y="3110766"/>
                      <a:pt x="1428215" y="4036243"/>
                    </a:cubicBezTo>
                    <a:cubicBezTo>
                      <a:pt x="970612" y="4289303"/>
                      <a:pt x="564307" y="4438365"/>
                      <a:pt x="177124" y="4514179"/>
                    </a:cubicBezTo>
                    <a:lnTo>
                      <a:pt x="14462" y="4540276"/>
                    </a:lnTo>
                    <a:close/>
                  </a:path>
                </a:pathLst>
              </a:custGeom>
              <a:gradFill flip="none" rotWithShape="1">
                <a:gsLst>
                  <a:gs pos="20000">
                    <a:schemeClr val="bg2">
                      <a:lumMod val="50000"/>
                      <a:alpha val="48000"/>
                    </a:schemeClr>
                  </a:gs>
                  <a:gs pos="67000">
                    <a:schemeClr val="bg2">
                      <a:alpha val="72000"/>
                    </a:schemeClr>
                  </a:gs>
                </a:gsLst>
                <a:lin ang="2700000" scaled="1"/>
                <a:tileRect/>
              </a:gradFill>
              <a:ln w="5254" cap="flat">
                <a:noFill/>
                <a:prstDash val="solid"/>
                <a:miter/>
              </a:ln>
            </p:spPr>
            <p:txBody>
              <a:bodyPr wrap="square" rtlCol="0" anchor="ctr">
                <a:noAutofit/>
              </a:bodyPr>
              <a:lstStyle/>
              <a:p>
                <a:pPr defTabSz="914104">
                  <a:defRPr/>
                </a:pPr>
                <a:endParaRPr lang="en-US" sz="1797">
                  <a:solidFill>
                    <a:srgbClr val="F2F2F2"/>
                  </a:solidFill>
                  <a:latin typeface="Metropolis"/>
                </a:endParaRPr>
              </a:p>
            </p:txBody>
          </p:sp>
          <p:sp>
            <p:nvSpPr>
              <p:cNvPr id="16" name="Freeform: Shape 15">
                <a:extLst>
                  <a:ext uri="{FF2B5EF4-FFF2-40B4-BE49-F238E27FC236}">
                    <a16:creationId xmlns:a16="http://schemas.microsoft.com/office/drawing/2014/main" id="{17A80FF7-83AB-2C23-61BF-FBD5EF1A9860}"/>
                  </a:ext>
                </a:extLst>
              </p:cNvPr>
              <p:cNvSpPr/>
              <p:nvPr/>
            </p:nvSpPr>
            <p:spPr>
              <a:xfrm rot="21016419">
                <a:off x="-370277" y="-257073"/>
                <a:ext cx="4138921" cy="3958482"/>
              </a:xfrm>
              <a:custGeom>
                <a:avLst/>
                <a:gdLst>
                  <a:gd name="connsiteX0" fmla="*/ 4138921 w 4138921"/>
                  <a:gd name="connsiteY0" fmla="*/ 593136 h 3958482"/>
                  <a:gd name="connsiteX1" fmla="*/ 4098253 w 4138921"/>
                  <a:gd name="connsiteY1" fmla="*/ 601246 h 3958482"/>
                  <a:gd name="connsiteX2" fmla="*/ 3008129 w 4138921"/>
                  <a:gd name="connsiteY2" fmla="*/ 1007422 h 3958482"/>
                  <a:gd name="connsiteX3" fmla="*/ 517737 w 4138921"/>
                  <a:gd name="connsiteY3" fmla="*/ 3712158 h 3958482"/>
                  <a:gd name="connsiteX4" fmla="*/ 136143 w 4138921"/>
                  <a:gd name="connsiteY4" fmla="*/ 3901555 h 3958482"/>
                  <a:gd name="connsiteX5" fmla="*/ 0 w 4138921"/>
                  <a:gd name="connsiteY5" fmla="*/ 3958482 h 3958482"/>
                  <a:gd name="connsiteX6" fmla="*/ 678509 w 4138921"/>
                  <a:gd name="connsiteY6" fmla="*/ 0 h 395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8921" h="3958482">
                    <a:moveTo>
                      <a:pt x="4138921" y="593136"/>
                    </a:moveTo>
                    <a:lnTo>
                      <a:pt x="4098253" y="601246"/>
                    </a:lnTo>
                    <a:cubicBezTo>
                      <a:pt x="3793136" y="667632"/>
                      <a:pt x="3449563" y="774345"/>
                      <a:pt x="3008129" y="1007422"/>
                    </a:cubicBezTo>
                    <a:cubicBezTo>
                      <a:pt x="1897598" y="1593811"/>
                      <a:pt x="2118806" y="2837951"/>
                      <a:pt x="517737" y="3712158"/>
                    </a:cubicBezTo>
                    <a:cubicBezTo>
                      <a:pt x="386399" y="3783870"/>
                      <a:pt x="259478" y="3846741"/>
                      <a:pt x="136143" y="3901555"/>
                    </a:cubicBezTo>
                    <a:lnTo>
                      <a:pt x="0" y="3958482"/>
                    </a:lnTo>
                    <a:lnTo>
                      <a:pt x="678509" y="0"/>
                    </a:lnTo>
                    <a:close/>
                  </a:path>
                </a:pathLst>
              </a:custGeom>
              <a:gradFill flip="none" rotWithShape="1">
                <a:gsLst>
                  <a:gs pos="0">
                    <a:schemeClr val="bg1">
                      <a:alpha val="11000"/>
                    </a:schemeClr>
                  </a:gs>
                  <a:gs pos="100000">
                    <a:schemeClr val="bg2">
                      <a:alpha val="40000"/>
                    </a:schemeClr>
                  </a:gs>
                </a:gsLst>
                <a:lin ang="2700000" scaled="1"/>
                <a:tileRect/>
              </a:gradFill>
              <a:ln w="5254" cap="flat">
                <a:noFill/>
                <a:prstDash val="solid"/>
                <a:miter/>
              </a:ln>
            </p:spPr>
            <p:txBody>
              <a:bodyPr wrap="square" rtlCol="0" anchor="ctr">
                <a:noAutofit/>
              </a:bodyPr>
              <a:lstStyle/>
              <a:p>
                <a:pPr defTabSz="914104">
                  <a:defRPr/>
                </a:pPr>
                <a:endParaRPr lang="en-US" sz="1797">
                  <a:solidFill>
                    <a:srgbClr val="F2F2F2"/>
                  </a:solidFill>
                  <a:latin typeface="Metropolis"/>
                </a:endParaRPr>
              </a:p>
            </p:txBody>
          </p:sp>
          <p:grpSp>
            <p:nvGrpSpPr>
              <p:cNvPr id="17" name="Group 16">
                <a:extLst>
                  <a:ext uri="{FF2B5EF4-FFF2-40B4-BE49-F238E27FC236}">
                    <a16:creationId xmlns:a16="http://schemas.microsoft.com/office/drawing/2014/main" id="{BDCCD04B-4779-A9E4-D50B-E4939E63644D}"/>
                  </a:ext>
                </a:extLst>
              </p:cNvPr>
              <p:cNvGrpSpPr/>
              <p:nvPr/>
            </p:nvGrpSpPr>
            <p:grpSpPr>
              <a:xfrm>
                <a:off x="222032" y="-161574"/>
                <a:ext cx="12334868" cy="7421641"/>
                <a:chOff x="222032" y="-161574"/>
                <a:chExt cx="12334868" cy="7421641"/>
              </a:xfrm>
            </p:grpSpPr>
            <p:sp>
              <p:nvSpPr>
                <p:cNvPr id="18" name="Freeform: Shape 17">
                  <a:extLst>
                    <a:ext uri="{FF2B5EF4-FFF2-40B4-BE49-F238E27FC236}">
                      <a16:creationId xmlns:a16="http://schemas.microsoft.com/office/drawing/2014/main" id="{A961C9E9-8711-EBB8-1879-91532C512548}"/>
                    </a:ext>
                  </a:extLst>
                </p:cNvPr>
                <p:cNvSpPr/>
                <p:nvPr/>
              </p:nvSpPr>
              <p:spPr>
                <a:xfrm rot="219413" flipH="1" flipV="1">
                  <a:off x="222032" y="-161574"/>
                  <a:ext cx="12167846" cy="7421641"/>
                </a:xfrm>
                <a:custGeom>
                  <a:avLst/>
                  <a:gdLst>
                    <a:gd name="connsiteX0" fmla="*/ 427244 w 12242879"/>
                    <a:gd name="connsiteY0" fmla="*/ 7467407 h 7467407"/>
                    <a:gd name="connsiteX1" fmla="*/ 0 w 12242879"/>
                    <a:gd name="connsiteY1" fmla="*/ 782460 h 7467407"/>
                    <a:gd name="connsiteX2" fmla="*/ 12242879 w 12242879"/>
                    <a:gd name="connsiteY2" fmla="*/ 0 h 7467407"/>
                    <a:gd name="connsiteX3" fmla="*/ 12099091 w 12242879"/>
                    <a:gd name="connsiteY3" fmla="*/ 410752 h 7467407"/>
                    <a:gd name="connsiteX4" fmla="*/ 10768514 w 12242879"/>
                    <a:gd name="connsiteY4" fmla="*/ 1884839 h 7467407"/>
                    <a:gd name="connsiteX5" fmla="*/ 5476125 w 12242879"/>
                    <a:gd name="connsiteY5" fmla="*/ 3471142 h 7467407"/>
                    <a:gd name="connsiteX6" fmla="*/ 1328929 w 12242879"/>
                    <a:gd name="connsiteY6" fmla="*/ 7122933 h 7467407"/>
                    <a:gd name="connsiteX7" fmla="*/ 591267 w 12242879"/>
                    <a:gd name="connsiteY7" fmla="*/ 7414748 h 746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42879" h="7467407">
                      <a:moveTo>
                        <a:pt x="427244" y="7467407"/>
                      </a:moveTo>
                      <a:lnTo>
                        <a:pt x="0" y="782460"/>
                      </a:lnTo>
                      <a:lnTo>
                        <a:pt x="12242879" y="0"/>
                      </a:lnTo>
                      <a:lnTo>
                        <a:pt x="12099091" y="410752"/>
                      </a:lnTo>
                      <a:cubicBezTo>
                        <a:pt x="11861059" y="973899"/>
                        <a:pt x="11467327" y="1476245"/>
                        <a:pt x="10768514" y="1884839"/>
                      </a:cubicBezTo>
                      <a:cubicBezTo>
                        <a:pt x="8512067" y="3204187"/>
                        <a:pt x="7828479" y="2464139"/>
                        <a:pt x="5476125" y="3471142"/>
                      </a:cubicBezTo>
                      <a:cubicBezTo>
                        <a:pt x="3626786" y="4262854"/>
                        <a:pt x="3995153" y="5942625"/>
                        <a:pt x="1328929" y="7122933"/>
                      </a:cubicBezTo>
                      <a:cubicBezTo>
                        <a:pt x="1073762" y="7235892"/>
                        <a:pt x="828608" y="7332603"/>
                        <a:pt x="591267" y="7414748"/>
                      </a:cubicBezTo>
                      <a:close/>
                    </a:path>
                  </a:pathLst>
                </a:custGeom>
                <a:gradFill flip="none" rotWithShape="1">
                  <a:gsLst>
                    <a:gs pos="28000">
                      <a:schemeClr val="bg2">
                        <a:lumMod val="50000"/>
                        <a:alpha val="48000"/>
                      </a:schemeClr>
                    </a:gs>
                    <a:gs pos="100000">
                      <a:schemeClr val="bg2">
                        <a:alpha val="72000"/>
                      </a:schemeClr>
                    </a:gs>
                  </a:gsLst>
                  <a:lin ang="2700000" scaled="1"/>
                  <a:tileRect/>
                </a:gradFill>
                <a:ln w="5254" cap="flat">
                  <a:noFill/>
                  <a:prstDash val="solid"/>
                  <a:miter/>
                </a:ln>
              </p:spPr>
              <p:txBody>
                <a:bodyPr wrap="square" rtlCol="0" anchor="ctr">
                  <a:noAutofit/>
                </a:bodyPr>
                <a:lstStyle/>
                <a:p>
                  <a:pPr defTabSz="914104">
                    <a:defRPr/>
                  </a:pPr>
                  <a:endParaRPr lang="en-US" sz="1797">
                    <a:solidFill>
                      <a:srgbClr val="F2F2F2"/>
                    </a:solidFill>
                    <a:latin typeface="Metropolis"/>
                  </a:endParaRPr>
                </a:p>
              </p:txBody>
            </p:sp>
            <p:sp>
              <p:nvSpPr>
                <p:cNvPr id="19" name="Freeform: Shape 18">
                  <a:extLst>
                    <a:ext uri="{FF2B5EF4-FFF2-40B4-BE49-F238E27FC236}">
                      <a16:creationId xmlns:a16="http://schemas.microsoft.com/office/drawing/2014/main" id="{F5536E09-25DB-67EA-676B-2FB6AB090070}"/>
                    </a:ext>
                  </a:extLst>
                </p:cNvPr>
                <p:cNvSpPr/>
                <p:nvPr/>
              </p:nvSpPr>
              <p:spPr>
                <a:xfrm rot="11007" flipH="1" flipV="1">
                  <a:off x="3015282" y="841615"/>
                  <a:ext cx="9183085" cy="6040598"/>
                </a:xfrm>
                <a:custGeom>
                  <a:avLst/>
                  <a:gdLst>
                    <a:gd name="connsiteX0" fmla="*/ 19188 w 9155465"/>
                    <a:gd name="connsiteY0" fmla="*/ 6022430 h 6022430"/>
                    <a:gd name="connsiteX1" fmla="*/ 0 w 9155465"/>
                    <a:gd name="connsiteY1" fmla="*/ 29314 h 6022430"/>
                    <a:gd name="connsiteX2" fmla="*/ 9155465 w 9155465"/>
                    <a:gd name="connsiteY2" fmla="*/ 0 h 6022430"/>
                    <a:gd name="connsiteX3" fmla="*/ 9103456 w 9155465"/>
                    <a:gd name="connsiteY3" fmla="*/ 81176 h 6022430"/>
                    <a:gd name="connsiteX4" fmla="*/ 8495848 w 9155465"/>
                    <a:gd name="connsiteY4" fmla="*/ 696210 h 6022430"/>
                    <a:gd name="connsiteX5" fmla="*/ 4658870 w 9155465"/>
                    <a:gd name="connsiteY5" fmla="*/ 2132892 h 6022430"/>
                    <a:gd name="connsiteX6" fmla="*/ 1652155 w 9155465"/>
                    <a:gd name="connsiteY6" fmla="*/ 5440243 h 6022430"/>
                    <a:gd name="connsiteX7" fmla="*/ 207072 w 9155465"/>
                    <a:gd name="connsiteY7" fmla="*/ 5992286 h 602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5465" h="6022430">
                      <a:moveTo>
                        <a:pt x="19188" y="6022430"/>
                      </a:moveTo>
                      <a:lnTo>
                        <a:pt x="0" y="29314"/>
                      </a:lnTo>
                      <a:lnTo>
                        <a:pt x="9155465" y="0"/>
                      </a:lnTo>
                      <a:lnTo>
                        <a:pt x="9103456" y="81176"/>
                      </a:lnTo>
                      <a:cubicBezTo>
                        <a:pt x="8947191" y="304928"/>
                        <a:pt x="8749167" y="511182"/>
                        <a:pt x="8495848" y="696210"/>
                      </a:cubicBezTo>
                      <a:cubicBezTo>
                        <a:pt x="6859924" y="1891117"/>
                        <a:pt x="6364324" y="1220872"/>
                        <a:pt x="4658870" y="2132892"/>
                      </a:cubicBezTo>
                      <a:cubicBezTo>
                        <a:pt x="3318099" y="2849929"/>
                        <a:pt x="3585166" y="4371263"/>
                        <a:pt x="1652155" y="5440243"/>
                      </a:cubicBezTo>
                      <a:cubicBezTo>
                        <a:pt x="1123596" y="5732542"/>
                        <a:pt x="654291" y="5904716"/>
                        <a:pt x="207072" y="5992286"/>
                      </a:cubicBezTo>
                      <a:close/>
                    </a:path>
                  </a:pathLst>
                </a:custGeom>
                <a:gradFill flip="none" rotWithShape="1">
                  <a:gsLst>
                    <a:gs pos="31000">
                      <a:schemeClr val="bg2">
                        <a:lumMod val="50000"/>
                        <a:alpha val="48000"/>
                      </a:schemeClr>
                    </a:gs>
                    <a:gs pos="67000">
                      <a:schemeClr val="bg2">
                        <a:alpha val="72000"/>
                      </a:schemeClr>
                    </a:gs>
                  </a:gsLst>
                  <a:lin ang="2700000" scaled="1"/>
                  <a:tileRect/>
                </a:gradFill>
                <a:ln w="5254" cap="flat">
                  <a:noFill/>
                  <a:prstDash val="solid"/>
                  <a:miter/>
                </a:ln>
              </p:spPr>
              <p:txBody>
                <a:bodyPr wrap="square" rtlCol="0" anchor="ctr">
                  <a:noAutofit/>
                </a:bodyPr>
                <a:lstStyle/>
                <a:p>
                  <a:pPr defTabSz="914104">
                    <a:defRPr/>
                  </a:pPr>
                  <a:endParaRPr lang="en-US" sz="1797">
                    <a:solidFill>
                      <a:srgbClr val="F2F2F2"/>
                    </a:solidFill>
                    <a:latin typeface="Metropolis"/>
                  </a:endParaRPr>
                </a:p>
              </p:txBody>
            </p:sp>
            <p:sp>
              <p:nvSpPr>
                <p:cNvPr id="20" name="Freeform: Shape 19">
                  <a:extLst>
                    <a:ext uri="{FF2B5EF4-FFF2-40B4-BE49-F238E27FC236}">
                      <a16:creationId xmlns:a16="http://schemas.microsoft.com/office/drawing/2014/main" id="{CCBB0B64-2483-2D80-5163-D77B5E846051}"/>
                    </a:ext>
                  </a:extLst>
                </p:cNvPr>
                <p:cNvSpPr/>
                <p:nvPr/>
              </p:nvSpPr>
              <p:spPr>
                <a:xfrm rot="21016419" flipH="1" flipV="1">
                  <a:off x="8417979" y="3165911"/>
                  <a:ext cx="4138921" cy="3958482"/>
                </a:xfrm>
                <a:custGeom>
                  <a:avLst/>
                  <a:gdLst>
                    <a:gd name="connsiteX0" fmla="*/ 0 w 4138921"/>
                    <a:gd name="connsiteY0" fmla="*/ 3958482 h 3958482"/>
                    <a:gd name="connsiteX1" fmla="*/ 678509 w 4138921"/>
                    <a:gd name="connsiteY1" fmla="*/ 0 h 3958482"/>
                    <a:gd name="connsiteX2" fmla="*/ 4138921 w 4138921"/>
                    <a:gd name="connsiteY2" fmla="*/ 593136 h 3958482"/>
                    <a:gd name="connsiteX3" fmla="*/ 4098253 w 4138921"/>
                    <a:gd name="connsiteY3" fmla="*/ 601246 h 3958482"/>
                    <a:gd name="connsiteX4" fmla="*/ 3008129 w 4138921"/>
                    <a:gd name="connsiteY4" fmla="*/ 1007422 h 3958482"/>
                    <a:gd name="connsiteX5" fmla="*/ 517737 w 4138921"/>
                    <a:gd name="connsiteY5" fmla="*/ 3712158 h 3958482"/>
                    <a:gd name="connsiteX6" fmla="*/ 136143 w 4138921"/>
                    <a:gd name="connsiteY6" fmla="*/ 3901555 h 395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8921" h="3958482">
                      <a:moveTo>
                        <a:pt x="0" y="3958482"/>
                      </a:moveTo>
                      <a:lnTo>
                        <a:pt x="678509" y="0"/>
                      </a:lnTo>
                      <a:lnTo>
                        <a:pt x="4138921" y="593136"/>
                      </a:lnTo>
                      <a:lnTo>
                        <a:pt x="4098253" y="601246"/>
                      </a:lnTo>
                      <a:cubicBezTo>
                        <a:pt x="3793136" y="667632"/>
                        <a:pt x="3449563" y="774345"/>
                        <a:pt x="3008129" y="1007422"/>
                      </a:cubicBezTo>
                      <a:cubicBezTo>
                        <a:pt x="1897598" y="1593811"/>
                        <a:pt x="2118806" y="2837951"/>
                        <a:pt x="517737" y="3712158"/>
                      </a:cubicBezTo>
                      <a:cubicBezTo>
                        <a:pt x="386399" y="3783870"/>
                        <a:pt x="259478" y="3846741"/>
                        <a:pt x="136143" y="3901555"/>
                      </a:cubicBezTo>
                      <a:close/>
                    </a:path>
                  </a:pathLst>
                </a:custGeom>
                <a:gradFill flip="none" rotWithShape="1">
                  <a:gsLst>
                    <a:gs pos="20000">
                      <a:schemeClr val="bg2">
                        <a:lumMod val="50000"/>
                        <a:alpha val="48000"/>
                      </a:schemeClr>
                    </a:gs>
                    <a:gs pos="67000">
                      <a:schemeClr val="bg2">
                        <a:alpha val="72000"/>
                      </a:schemeClr>
                    </a:gs>
                  </a:gsLst>
                  <a:lin ang="2700000" scaled="1"/>
                  <a:tileRect/>
                </a:gradFill>
                <a:ln w="5254" cap="flat">
                  <a:noFill/>
                  <a:prstDash val="solid"/>
                  <a:miter/>
                </a:ln>
              </p:spPr>
              <p:txBody>
                <a:bodyPr wrap="square" rtlCol="0" anchor="ctr">
                  <a:noAutofit/>
                </a:bodyPr>
                <a:lstStyle/>
                <a:p>
                  <a:pPr defTabSz="914104">
                    <a:defRPr/>
                  </a:pPr>
                  <a:endParaRPr lang="en-US" sz="1797">
                    <a:solidFill>
                      <a:srgbClr val="F2F2F2"/>
                    </a:solidFill>
                    <a:latin typeface="Metropolis"/>
                  </a:endParaRPr>
                </a:p>
              </p:txBody>
            </p:sp>
          </p:grpSp>
        </p:grpSp>
        <p:sp>
          <p:nvSpPr>
            <p:cNvPr id="6" name="Rectangle 5">
              <a:extLst>
                <a:ext uri="{FF2B5EF4-FFF2-40B4-BE49-F238E27FC236}">
                  <a16:creationId xmlns:a16="http://schemas.microsoft.com/office/drawing/2014/main" id="{E7DFBC1B-88F7-0A16-DCD2-28DD4D433DEF}"/>
                </a:ext>
              </a:extLst>
            </p:cNvPr>
            <p:cNvSpPr/>
            <p:nvPr/>
          </p:nvSpPr>
          <p:spPr>
            <a:xfrm>
              <a:off x="2351" y="0"/>
              <a:ext cx="12187299" cy="6858000"/>
            </a:xfrm>
            <a:prstGeom prst="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14104">
                <a:spcAft>
                  <a:spcPts val="600"/>
                </a:spcAft>
                <a:defRPr/>
              </a:pPr>
              <a:endParaRPr lang="en-US" sz="1200">
                <a:solidFill>
                  <a:srgbClr val="041032"/>
                </a:solidFill>
                <a:latin typeface="Metropolis"/>
              </a:endParaRPr>
            </a:p>
          </p:txBody>
        </p:sp>
      </p:gr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a:xfrm>
            <a:off x="613069" y="726379"/>
            <a:ext cx="10962688" cy="416623"/>
          </a:xfrm>
          <a:prstGeom prst="rect">
            <a:avLst/>
          </a:prstGeom>
        </p:spPr>
        <p:txBody>
          <a:bodyPr anchor="t"/>
          <a:lstStyle>
            <a:lvl1pPr algn="ctr">
              <a:defRPr sz="3999"/>
            </a:lvl1pPr>
          </a:lstStyle>
          <a:p>
            <a:r>
              <a:rPr lang="en-US"/>
              <a:t>Title Goes Here</a:t>
            </a:r>
          </a:p>
        </p:txBody>
      </p:sp>
    </p:spTree>
    <p:extLst>
      <p:ext uri="{BB962C8B-B14F-4D97-AF65-F5344CB8AC3E}">
        <p14:creationId xmlns:p14="http://schemas.microsoft.com/office/powerpoint/2010/main" val="65896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B3C0D4-B53E-DE77-ED3D-497861FA4131}"/>
              </a:ext>
            </a:extLst>
          </p:cNvPr>
          <p:cNvSpPr/>
          <p:nvPr userDrawn="1"/>
        </p:nvSpPr>
        <p:spPr>
          <a:xfrm>
            <a:off x="0" y="0"/>
            <a:ext cx="12188825" cy="6858000"/>
          </a:xfrm>
          <a:prstGeom prst="rect">
            <a:avLst/>
          </a:prstGeom>
          <a:gradFill flip="none" rotWithShape="1">
            <a:gsLst>
              <a:gs pos="57000">
                <a:srgbClr val="D6FFA7"/>
              </a:gs>
              <a:gs pos="45000">
                <a:srgbClr val="D6FFA7"/>
              </a:gs>
              <a:gs pos="7000">
                <a:srgbClr val="A846D9"/>
              </a:gs>
              <a:gs pos="100000">
                <a:srgbClr val="6FFFEA"/>
              </a:gs>
            </a:gsLst>
            <a:lin ang="555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en-US" sz="1200">
              <a:solidFill>
                <a:srgbClr val="041032"/>
              </a:solidFill>
              <a:latin typeface="Metropolis"/>
            </a:endParaRPr>
          </a:p>
        </p:txBody>
      </p:sp>
      <p:sp>
        <p:nvSpPr>
          <p:cNvPr id="2" name="Title 1">
            <a:extLst>
              <a:ext uri="{FF2B5EF4-FFF2-40B4-BE49-F238E27FC236}">
                <a16:creationId xmlns:a16="http://schemas.microsoft.com/office/drawing/2014/main" id="{D5E00FF6-7ECE-21F7-7FC8-48BD53CB2EC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560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00FF6-7ECE-21F7-7FC8-48BD53CB2EC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505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0.xml><?xml version="1.0" encoding="utf-8"?>
<p:sldLayout xmlns:a="http://schemas.openxmlformats.org/drawingml/2006/main" xmlns:r="http://schemas.openxmlformats.org/officeDocument/2006/relationships" xmlns:p="http://schemas.openxmlformats.org/presentationml/2006/main">
  <p:cSld name="CONTENT | Blank |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023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cSld name="CONTENT | 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98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a:t>Agenda</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19555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7669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57461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1</a:t>
            </a:r>
            <a:br>
              <a:rPr lang="en-US"/>
            </a:br>
            <a:r>
              <a:rPr lang="en-US"/>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4185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tx2">
                    <a:lumMod val="50000"/>
                  </a:schemeClr>
                </a:solidFill>
              </a:rPr>
              <a:t>DO NOT USE </a:t>
            </a:r>
          </a:p>
          <a:p>
            <a:pPr algn="ctr">
              <a:lnSpc>
                <a:spcPct val="90000"/>
              </a:lnSpc>
            </a:pPr>
            <a:endParaRPr lang="en-US" sz="5400" spc="300">
              <a:solidFill>
                <a:schemeClr val="tx2">
                  <a:lumMod val="50000"/>
                </a:schemeClr>
              </a:solidFill>
            </a:endParaRPr>
          </a:p>
          <a:p>
            <a:pPr algn="ctr">
              <a:lnSpc>
                <a:spcPct val="90000"/>
              </a:lnSpc>
            </a:pPr>
            <a:r>
              <a:rPr lang="en-US" sz="5400" spc="300">
                <a:solidFill>
                  <a:schemeClr val="tx2">
                    <a:lumMod val="50000"/>
                  </a:schemeClr>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Quote – Blu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BFDB9688-152E-49CC-B4E6-B918B5095574}"/>
              </a:ext>
            </a:extLst>
          </p:cNvPr>
          <p:cNvSpPr/>
          <p:nvPr userDrawn="1"/>
        </p:nvSpPr>
        <p:spPr>
          <a:xfrm rot="2700000">
            <a:off x="1156508"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9" name="Freeform: Shape 18">
            <a:extLst>
              <a:ext uri="{FF2B5EF4-FFF2-40B4-BE49-F238E27FC236}">
                <a16:creationId xmlns:a16="http://schemas.microsoft.com/office/drawing/2014/main" id="{E8ECF1F4-A2A9-44EE-8B50-28E7A0640A1F}"/>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21" name="Group 20">
            <a:extLst>
              <a:ext uri="{FF2B5EF4-FFF2-40B4-BE49-F238E27FC236}">
                <a16:creationId xmlns:a16="http://schemas.microsoft.com/office/drawing/2014/main" id="{5295A9A1-79CF-4FCD-8683-630B07123BD4}"/>
              </a:ext>
            </a:extLst>
          </p:cNvPr>
          <p:cNvGrpSpPr/>
          <p:nvPr userDrawn="1"/>
        </p:nvGrpSpPr>
        <p:grpSpPr>
          <a:xfrm>
            <a:off x="608013" y="6445106"/>
            <a:ext cx="1184397" cy="186690"/>
            <a:chOff x="863272" y="6563918"/>
            <a:chExt cx="861082" cy="135727"/>
          </a:xfrm>
          <a:solidFill>
            <a:schemeClr val="bg1"/>
          </a:solidFill>
        </p:grpSpPr>
        <p:sp>
          <p:nvSpPr>
            <p:cNvPr id="22" name="Freeform 6">
              <a:extLst>
                <a:ext uri="{FF2B5EF4-FFF2-40B4-BE49-F238E27FC236}">
                  <a16:creationId xmlns:a16="http://schemas.microsoft.com/office/drawing/2014/main" id="{7A6EE680-7005-46BC-84A1-5ADE3D089457}"/>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7">
              <a:extLst>
                <a:ext uri="{FF2B5EF4-FFF2-40B4-BE49-F238E27FC236}">
                  <a16:creationId xmlns:a16="http://schemas.microsoft.com/office/drawing/2014/main" id="{CCD7EF93-F3D8-4B2A-8938-395EAD9FA3B8}"/>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5" name="Freeform 8">
              <a:extLst>
                <a:ext uri="{FF2B5EF4-FFF2-40B4-BE49-F238E27FC236}">
                  <a16:creationId xmlns:a16="http://schemas.microsoft.com/office/drawing/2014/main" id="{ACD20963-3E03-4FE2-8721-1E81E9C915B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6" name="Freeform 9">
              <a:extLst>
                <a:ext uri="{FF2B5EF4-FFF2-40B4-BE49-F238E27FC236}">
                  <a16:creationId xmlns:a16="http://schemas.microsoft.com/office/drawing/2014/main" id="{516E3A99-B798-4F32-80AE-CD5C25EBEF2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10">
              <a:extLst>
                <a:ext uri="{FF2B5EF4-FFF2-40B4-BE49-F238E27FC236}">
                  <a16:creationId xmlns:a16="http://schemas.microsoft.com/office/drawing/2014/main" id="{A3E80836-D56F-4D9B-B44B-3DF871829802}"/>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11">
              <a:extLst>
                <a:ext uri="{FF2B5EF4-FFF2-40B4-BE49-F238E27FC236}">
                  <a16:creationId xmlns:a16="http://schemas.microsoft.com/office/drawing/2014/main" id="{682CA940-8867-4841-A433-CA0925D50BB8}"/>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12">
              <a:extLst>
                <a:ext uri="{FF2B5EF4-FFF2-40B4-BE49-F238E27FC236}">
                  <a16:creationId xmlns:a16="http://schemas.microsoft.com/office/drawing/2014/main" id="{2BD99AFB-A351-44BB-BDAA-2BEDA7B67DAE}"/>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0" name="TextBox 29">
            <a:extLst>
              <a:ext uri="{FF2B5EF4-FFF2-40B4-BE49-F238E27FC236}">
                <a16:creationId xmlns:a16="http://schemas.microsoft.com/office/drawing/2014/main" id="{B1E1D3DA-6240-4CA2-ADBD-19936624AB7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612648" y="5065778"/>
            <a:ext cx="4577726" cy="276999"/>
          </a:xfrm>
        </p:spPr>
        <p:txBody>
          <a:bodyPr wrap="square">
            <a:spAutoFit/>
          </a:bodyPr>
          <a:lstStyle>
            <a:lvl1pPr marL="0" indent="0">
              <a:spcBef>
                <a:spcPts val="0"/>
              </a:spcBef>
              <a:buClr>
                <a:schemeClr val="tx2"/>
              </a:buClr>
              <a:buSzPct val="100000"/>
              <a:buFont typeface="Metropolis" panose="00000500000000000000" pitchFamily="50" charset="0"/>
              <a:buNone/>
              <a:defRPr sz="1799">
                <a:solidFill>
                  <a:schemeClr val="bg1"/>
                </a:solidFill>
              </a:defRPr>
            </a:lvl1pPr>
            <a:lvl2pPr marL="272968" indent="0">
              <a:buNone/>
              <a:defRPr/>
            </a:lvl2pPr>
          </a:lstStyle>
          <a:p>
            <a:pPr lvl="0"/>
            <a:r>
              <a:rPr lang="en-US"/>
              <a:t>Source Name</a:t>
            </a: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hasCustomPrompt="1"/>
          </p:nvPr>
        </p:nvSpPr>
        <p:spPr>
          <a:xfrm>
            <a:off x="438912" y="1600200"/>
            <a:ext cx="5413248" cy="3200400"/>
          </a:xfrm>
        </p:spPr>
        <p:txBody>
          <a:bodyPr anchor="b"/>
          <a:lstStyle>
            <a:lvl1pPr marL="172986" indent="-172986">
              <a:buClrTx/>
              <a:buSzPct val="100000"/>
              <a:buFont typeface="Metropolis" panose="00000500000000000000" pitchFamily="50" charset="0"/>
              <a:buChar char="“"/>
              <a:defRPr sz="2799">
                <a:solidFill>
                  <a:schemeClr val="bg1"/>
                </a:solidFill>
              </a:defRPr>
            </a:lvl1pPr>
          </a:lstStyle>
          <a:p>
            <a:pPr lvl="0"/>
            <a:r>
              <a:rPr lang="en-US"/>
              <a:t>Click to add text</a:t>
            </a:r>
          </a:p>
        </p:txBody>
      </p:sp>
      <p:sp>
        <p:nvSpPr>
          <p:cNvPr id="31" name="Picture Placeholder 184">
            <a:extLst>
              <a:ext uri="{FF2B5EF4-FFF2-40B4-BE49-F238E27FC236}">
                <a16:creationId xmlns:a16="http://schemas.microsoft.com/office/drawing/2014/main" id="{565C35E8-DD83-4FCD-8E1D-14820928EB07}"/>
              </a:ext>
            </a:extLst>
          </p:cNvPr>
          <p:cNvSpPr>
            <a:spLocks noGrp="1"/>
          </p:cNvSpPr>
          <p:nvPr>
            <p:ph type="pic" sz="quarter" idx="14" hasCustomPrompt="1"/>
          </p:nvPr>
        </p:nvSpPr>
        <p:spPr>
          <a:xfrm>
            <a:off x="8523152"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32" name="TextBox 31">
            <a:extLst>
              <a:ext uri="{FF2B5EF4-FFF2-40B4-BE49-F238E27FC236}">
                <a16:creationId xmlns:a16="http://schemas.microsoft.com/office/drawing/2014/main" id="{B8AC900F-3CA6-42CF-AAD0-C7C5982F1993}"/>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‹N°›</a:t>
            </a:fld>
            <a:endParaRPr lang="en-US" sz="1799">
              <a:solidFill>
                <a:schemeClr val="tx1"/>
              </a:solidFill>
              <a:latin typeface="+mj-lt"/>
            </a:endParaRPr>
          </a:p>
        </p:txBody>
      </p:sp>
    </p:spTree>
    <p:extLst>
      <p:ext uri="{BB962C8B-B14F-4D97-AF65-F5344CB8AC3E}">
        <p14:creationId xmlns:p14="http://schemas.microsoft.com/office/powerpoint/2010/main" val="213829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44139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138768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178091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a:t>Agenda</a:t>
            </a:r>
          </a:p>
        </p:txBody>
      </p:sp>
    </p:spTree>
    <p:extLst>
      <p:ext uri="{BB962C8B-B14F-4D97-AF65-F5344CB8AC3E}">
        <p14:creationId xmlns:p14="http://schemas.microsoft.com/office/powerpoint/2010/main" val="398136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1</a:t>
            </a:r>
            <a:br>
              <a:rPr lang="en-US"/>
            </a:br>
            <a:r>
              <a:rPr lang="en-US"/>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0327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a:t>Section Title Option 2 </a:t>
            </a:r>
            <a:br>
              <a:rPr lang="en-US"/>
            </a:br>
            <a:r>
              <a:rPr lang="en-US"/>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27599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a:t>Section Title Option 3</a:t>
            </a:r>
            <a:br>
              <a:rPr lang="en-US"/>
            </a:br>
            <a:r>
              <a:rPr lang="en-US"/>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12621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a:t>Section Title Option 2 </a:t>
            </a:r>
            <a:br>
              <a:rPr lang="en-US"/>
            </a:br>
            <a:r>
              <a:rPr lang="en-US"/>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34996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7</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64464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8</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401257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661904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54668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80763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128598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Lorem ipsum sed dolor</a:t>
            </a:r>
          </a:p>
          <a:p>
            <a:r>
              <a:rPr lang="en-US" err="1"/>
              <a:t>Consecteteur</a:t>
            </a:r>
            <a:r>
              <a:rPr lang="en-US"/>
              <a:t> dolor sed </a:t>
            </a:r>
            <a:r>
              <a:rPr lang="en-US" err="1"/>
              <a:t>ip</a:t>
            </a:r>
            <a:endParaRPr lang="en-US"/>
          </a:p>
          <a:p>
            <a:r>
              <a:rPr lang="en-US"/>
              <a:t>Amis et ipsum dolor sed</a:t>
            </a:r>
          </a:p>
          <a:p>
            <a:r>
              <a:rPr lang="en-US"/>
              <a:t>Lorem ipsum sed dolor</a:t>
            </a:r>
          </a:p>
        </p:txBody>
      </p:sp>
    </p:spTree>
    <p:extLst>
      <p:ext uri="{BB962C8B-B14F-4D97-AF65-F5344CB8AC3E}">
        <p14:creationId xmlns:p14="http://schemas.microsoft.com/office/powerpoint/2010/main" val="47741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96143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65815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54376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a:t>Section Title Option 3</a:t>
            </a:r>
            <a:br>
              <a:rPr lang="en-US"/>
            </a:br>
            <a:r>
              <a:rPr lang="en-US"/>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16835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‹N°›</a:t>
            </a:fld>
            <a:endParaRPr lang="en-US">
              <a:solidFill>
                <a:schemeClr val="bg1"/>
              </a:solidFill>
            </a:endParaRPr>
          </a:p>
        </p:txBody>
      </p:sp>
    </p:spTree>
    <p:extLst>
      <p:ext uri="{BB962C8B-B14F-4D97-AF65-F5344CB8AC3E}">
        <p14:creationId xmlns:p14="http://schemas.microsoft.com/office/powerpoint/2010/main" val="60074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79304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74620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25013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403986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82780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69442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409576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a:p>
            <a:pPr marL="1270000" lvl="5" indent="-117475"/>
            <a:r>
              <a:rPr lang="en-US"/>
              <a:t>Sixth level</a:t>
            </a:r>
          </a:p>
          <a:p>
            <a:pPr marL="1438275" lvl="6" indent="-117475"/>
            <a:r>
              <a:rPr lang="en-US"/>
              <a:t>Seventh level</a:t>
            </a:r>
          </a:p>
          <a:p>
            <a:pPr marL="1554163" lvl="7" indent="-115888">
              <a:lnSpc>
                <a:spcPct val="90000"/>
              </a:lnSpc>
            </a:pPr>
            <a:r>
              <a:rPr lang="en-US"/>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94830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graph, diagram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414690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7</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28892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6184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25102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2"/>
                </a:solidFill>
              </a:defRPr>
            </a:lvl1pPr>
          </a:lstStyle>
          <a:p>
            <a:r>
              <a:rPr lang="en-US"/>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92202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 here</a:t>
            </a:r>
          </a:p>
          <a:p>
            <a:pPr lvl="1"/>
            <a:r>
              <a:rPr lang="en-US"/>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 here</a:t>
            </a:r>
          </a:p>
          <a:p>
            <a:pPr lvl="1"/>
            <a:r>
              <a:rPr lang="en-US"/>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indigo text here</a:t>
            </a:r>
          </a:p>
          <a:p>
            <a:pPr lvl="1"/>
            <a:r>
              <a:rPr lang="en-US"/>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14464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plum text</a:t>
            </a:r>
          </a:p>
          <a:p>
            <a:pPr lvl="1"/>
            <a:r>
              <a:rPr lang="en-US"/>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a:t>
            </a:r>
          </a:p>
          <a:p>
            <a:pPr lvl="1"/>
            <a:r>
              <a:rPr lang="en-US"/>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indigo text</a:t>
            </a:r>
          </a:p>
          <a:p>
            <a:pPr lvl="1"/>
            <a:r>
              <a:rPr lang="en-US"/>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dark green text</a:t>
            </a:r>
          </a:p>
          <a:p>
            <a:pPr lvl="1"/>
            <a:r>
              <a:rPr lang="en-US"/>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411675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plum text</a:t>
            </a:r>
          </a:p>
          <a:p>
            <a:pPr lvl="1"/>
            <a:r>
              <a:rPr lang="en-US"/>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indigo text</a:t>
            </a:r>
          </a:p>
          <a:p>
            <a:pPr lvl="1"/>
            <a:r>
              <a:rPr lang="en-US"/>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dark green text</a:t>
            </a:r>
          </a:p>
          <a:p>
            <a:pPr lvl="1"/>
            <a:r>
              <a:rPr lang="en-US"/>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51287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plum text</a:t>
            </a:r>
          </a:p>
          <a:p>
            <a:pPr lvl="1"/>
            <a:r>
              <a:rPr lang="en-US"/>
              <a:t>Second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ocean text</a:t>
            </a:r>
          </a:p>
          <a:p>
            <a:pPr lvl="1"/>
            <a:r>
              <a:rPr lang="en-US"/>
              <a:t>Second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indigo text</a:t>
            </a:r>
          </a:p>
          <a:p>
            <a:pPr lvl="1"/>
            <a:r>
              <a:rPr lang="en-US"/>
              <a:t>Second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a:t>
            </a:r>
            <a:r>
              <a:rPr lang="en-US" err="1"/>
              <a:t>drk</a:t>
            </a:r>
            <a:r>
              <a:rPr lang="en-US"/>
              <a:t> green text</a:t>
            </a:r>
          </a:p>
          <a:p>
            <a:pPr lvl="1"/>
            <a:r>
              <a:rPr lang="en-US"/>
              <a:t>Second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a:p>
          <a:p>
            <a:pPr lvl="0"/>
            <a:r>
              <a:rPr lang="en-US"/>
              <a:t>Click to add gray text</a:t>
            </a:r>
          </a:p>
          <a:p>
            <a:pPr lvl="1"/>
            <a:r>
              <a:rPr lang="en-US"/>
              <a:t>Second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5</a:t>
            </a:r>
          </a:p>
        </p:txBody>
      </p:sp>
    </p:spTree>
    <p:extLst>
      <p:ext uri="{BB962C8B-B14F-4D97-AF65-F5344CB8AC3E}">
        <p14:creationId xmlns:p14="http://schemas.microsoft.com/office/powerpoint/2010/main" val="45025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82878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‹N°›</a:t>
            </a:fld>
            <a:endParaRPr lang="en-US">
              <a:solidFill>
                <a:schemeClr val="bg1"/>
              </a:solidFill>
            </a:endParaRPr>
          </a:p>
        </p:txBody>
      </p:sp>
    </p:spTree>
    <p:extLst>
      <p:ext uri="{BB962C8B-B14F-4D97-AF65-F5344CB8AC3E}">
        <p14:creationId xmlns:p14="http://schemas.microsoft.com/office/powerpoint/2010/main" val="267849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75298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Section Title Option 8</a:t>
            </a:r>
            <a:br>
              <a:rPr lang="en-US"/>
            </a:br>
            <a:r>
              <a:rPr lang="en-US"/>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57573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04402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7703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9391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88625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253725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348079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11604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‹N°›</a:t>
            </a:fld>
            <a:endParaRPr lang="en-US"/>
          </a:p>
        </p:txBody>
      </p:sp>
    </p:spTree>
    <p:extLst>
      <p:ext uri="{BB962C8B-B14F-4D97-AF65-F5344CB8AC3E}">
        <p14:creationId xmlns:p14="http://schemas.microsoft.com/office/powerpoint/2010/main" val="401534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166918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197671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3.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4.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slideLayout" Target="../slideLayouts/slideLayout102.xml"/><Relationship Id="rId55" Type="http://schemas.openxmlformats.org/officeDocument/2006/relationships/image" Target="../media/image3.png"/><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3" Type="http://schemas.openxmlformats.org/officeDocument/2006/relationships/image" Target="../media/image1.png"/><Relationship Id="rId5" Type="http://schemas.openxmlformats.org/officeDocument/2006/relationships/slideLayout" Target="../slideLayouts/slideLayout5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theme" Target="../theme/theme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56" Type="http://schemas.openxmlformats.org/officeDocument/2006/relationships/image" Target="../media/image4.svg"/><Relationship Id="rId8" Type="http://schemas.openxmlformats.org/officeDocument/2006/relationships/slideLayout" Target="../slideLayouts/slideLayout60.xml"/><Relationship Id="rId51" Type="http://schemas.openxmlformats.org/officeDocument/2006/relationships/slideLayout" Target="../slideLayouts/slideLayout103.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54" Type="http://schemas.openxmlformats.org/officeDocument/2006/relationships/image" Target="../media/image2.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slideLayout" Target="../slideLayouts/slideLayout10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9" Type="http://schemas.openxmlformats.org/officeDocument/2006/relationships/slideLayout" Target="../slideLayouts/slideLayout142.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42" Type="http://schemas.openxmlformats.org/officeDocument/2006/relationships/slideLayout" Target="../slideLayouts/slideLayout145.xml"/><Relationship Id="rId47" Type="http://schemas.openxmlformats.org/officeDocument/2006/relationships/slideLayout" Target="../slideLayouts/slideLayout150.xml"/><Relationship Id="rId50" Type="http://schemas.openxmlformats.org/officeDocument/2006/relationships/slideLayout" Target="../slideLayouts/slideLayout153.xml"/><Relationship Id="rId55" Type="http://schemas.openxmlformats.org/officeDocument/2006/relationships/image" Target="../media/image3.png"/><Relationship Id="rId7" Type="http://schemas.openxmlformats.org/officeDocument/2006/relationships/slideLayout" Target="../slideLayouts/slideLayout11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9" Type="http://schemas.openxmlformats.org/officeDocument/2006/relationships/slideLayout" Target="../slideLayouts/slideLayout132.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37" Type="http://schemas.openxmlformats.org/officeDocument/2006/relationships/slideLayout" Target="../slideLayouts/slideLayout140.xml"/><Relationship Id="rId40" Type="http://schemas.openxmlformats.org/officeDocument/2006/relationships/slideLayout" Target="../slideLayouts/slideLayout143.xml"/><Relationship Id="rId45" Type="http://schemas.openxmlformats.org/officeDocument/2006/relationships/slideLayout" Target="../slideLayouts/slideLayout148.xml"/><Relationship Id="rId53" Type="http://schemas.openxmlformats.org/officeDocument/2006/relationships/image" Target="../media/image1.png"/><Relationship Id="rId5" Type="http://schemas.openxmlformats.org/officeDocument/2006/relationships/slideLayout" Target="../slideLayouts/slideLayout108.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4" Type="http://schemas.openxmlformats.org/officeDocument/2006/relationships/slideLayout" Target="../slideLayouts/slideLayout147.xml"/><Relationship Id="rId52" Type="http://schemas.openxmlformats.org/officeDocument/2006/relationships/theme" Target="../theme/theme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slideLayout" Target="../slideLayouts/slideLayout138.xml"/><Relationship Id="rId43" Type="http://schemas.openxmlformats.org/officeDocument/2006/relationships/slideLayout" Target="../slideLayouts/slideLayout146.xml"/><Relationship Id="rId48" Type="http://schemas.openxmlformats.org/officeDocument/2006/relationships/slideLayout" Target="../slideLayouts/slideLayout151.xml"/><Relationship Id="rId56" Type="http://schemas.openxmlformats.org/officeDocument/2006/relationships/image" Target="../media/image4.svg"/><Relationship Id="rId8" Type="http://schemas.openxmlformats.org/officeDocument/2006/relationships/slideLayout" Target="../slideLayouts/slideLayout111.xml"/><Relationship Id="rId51" Type="http://schemas.openxmlformats.org/officeDocument/2006/relationships/slideLayout" Target="../slideLayouts/slideLayout154.xml"/><Relationship Id="rId3" Type="http://schemas.openxmlformats.org/officeDocument/2006/relationships/slideLayout" Target="../slideLayouts/slideLayout106.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38" Type="http://schemas.openxmlformats.org/officeDocument/2006/relationships/slideLayout" Target="../slideLayouts/slideLayout141.xml"/><Relationship Id="rId46" Type="http://schemas.openxmlformats.org/officeDocument/2006/relationships/slideLayout" Target="../slideLayouts/slideLayout149.xml"/><Relationship Id="rId20" Type="http://schemas.openxmlformats.org/officeDocument/2006/relationships/slideLayout" Target="../slideLayouts/slideLayout123.xml"/><Relationship Id="rId41" Type="http://schemas.openxmlformats.org/officeDocument/2006/relationships/slideLayout" Target="../slideLayouts/slideLayout144.xml"/><Relationship Id="rId54" Type="http://schemas.openxmlformats.org/officeDocument/2006/relationships/image" Target="../media/image2.svg"/><Relationship Id="rId1" Type="http://schemas.openxmlformats.org/officeDocument/2006/relationships/slideLayout" Target="../slideLayouts/slideLayout104.xml"/><Relationship Id="rId6" Type="http://schemas.openxmlformats.org/officeDocument/2006/relationships/slideLayout" Target="../slideLayouts/slideLayout109.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slideLayout" Target="../slideLayouts/slideLayout139.xml"/><Relationship Id="rId49" Type="http://schemas.openxmlformats.org/officeDocument/2006/relationships/slideLayout" Target="../slideLayouts/slideLayout15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9" Type="http://schemas.openxmlformats.org/officeDocument/2006/relationships/slideLayout" Target="../slideLayouts/slideLayout193.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42" Type="http://schemas.openxmlformats.org/officeDocument/2006/relationships/slideLayout" Target="../slideLayouts/slideLayout196.xml"/><Relationship Id="rId47" Type="http://schemas.openxmlformats.org/officeDocument/2006/relationships/slideLayout" Target="../slideLayouts/slideLayout201.xml"/><Relationship Id="rId50" Type="http://schemas.openxmlformats.org/officeDocument/2006/relationships/slideLayout" Target="../slideLayouts/slideLayout204.xml"/><Relationship Id="rId55" Type="http://schemas.openxmlformats.org/officeDocument/2006/relationships/image" Target="../media/image2.svg"/><Relationship Id="rId7" Type="http://schemas.openxmlformats.org/officeDocument/2006/relationships/slideLayout" Target="../slideLayouts/slideLayout16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9" Type="http://schemas.openxmlformats.org/officeDocument/2006/relationships/slideLayout" Target="../slideLayouts/slideLayout183.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40" Type="http://schemas.openxmlformats.org/officeDocument/2006/relationships/slideLayout" Target="../slideLayouts/slideLayout194.xml"/><Relationship Id="rId45" Type="http://schemas.openxmlformats.org/officeDocument/2006/relationships/slideLayout" Target="../slideLayouts/slideLayout199.xml"/><Relationship Id="rId53" Type="http://schemas.openxmlformats.org/officeDocument/2006/relationships/theme" Target="../theme/theme4.xml"/><Relationship Id="rId5" Type="http://schemas.openxmlformats.org/officeDocument/2006/relationships/slideLayout" Target="../slideLayouts/slideLayout159.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 Id="rId43" Type="http://schemas.openxmlformats.org/officeDocument/2006/relationships/slideLayout" Target="../slideLayouts/slideLayout197.xml"/><Relationship Id="rId48" Type="http://schemas.openxmlformats.org/officeDocument/2006/relationships/slideLayout" Target="../slideLayouts/slideLayout202.xml"/><Relationship Id="rId56" Type="http://schemas.openxmlformats.org/officeDocument/2006/relationships/image" Target="../media/image3.png"/><Relationship Id="rId8" Type="http://schemas.openxmlformats.org/officeDocument/2006/relationships/slideLayout" Target="../slideLayouts/slideLayout162.xml"/><Relationship Id="rId51" Type="http://schemas.openxmlformats.org/officeDocument/2006/relationships/slideLayout" Target="../slideLayouts/slideLayout205.xml"/><Relationship Id="rId3" Type="http://schemas.openxmlformats.org/officeDocument/2006/relationships/slideLayout" Target="../slideLayouts/slideLayout157.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slideLayout" Target="../slideLayouts/slideLayout192.xml"/><Relationship Id="rId46" Type="http://schemas.openxmlformats.org/officeDocument/2006/relationships/slideLayout" Target="../slideLayouts/slideLayout200.xml"/><Relationship Id="rId20" Type="http://schemas.openxmlformats.org/officeDocument/2006/relationships/slideLayout" Target="../slideLayouts/slideLayout174.xml"/><Relationship Id="rId41" Type="http://schemas.openxmlformats.org/officeDocument/2006/relationships/slideLayout" Target="../slideLayouts/slideLayout195.xml"/><Relationship Id="rId54" Type="http://schemas.openxmlformats.org/officeDocument/2006/relationships/image" Target="../media/image1.png"/><Relationship Id="rId1" Type="http://schemas.openxmlformats.org/officeDocument/2006/relationships/slideLayout" Target="../slideLayouts/slideLayout155.xml"/><Relationship Id="rId6" Type="http://schemas.openxmlformats.org/officeDocument/2006/relationships/slideLayout" Target="../slideLayouts/slideLayout160.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49" Type="http://schemas.openxmlformats.org/officeDocument/2006/relationships/slideLayout" Target="../slideLayouts/slideLayout203.xml"/><Relationship Id="rId57" Type="http://schemas.openxmlformats.org/officeDocument/2006/relationships/image" Target="../media/image4.svg"/><Relationship Id="rId10" Type="http://schemas.openxmlformats.org/officeDocument/2006/relationships/slideLayout" Target="../slideLayouts/slideLayout164.xml"/><Relationship Id="rId31" Type="http://schemas.openxmlformats.org/officeDocument/2006/relationships/slideLayout" Target="../slideLayouts/slideLayout185.xml"/><Relationship Id="rId44" Type="http://schemas.openxmlformats.org/officeDocument/2006/relationships/slideLayout" Target="../slideLayouts/slideLayout198.xml"/><Relationship Id="rId52" Type="http://schemas.openxmlformats.org/officeDocument/2006/relationships/slideLayout" Target="../slideLayouts/slideLayout206.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32.xml"/><Relationship Id="rId21" Type="http://schemas.openxmlformats.org/officeDocument/2006/relationships/slideLayout" Target="../slideLayouts/slideLayout227.xml"/><Relationship Id="rId34" Type="http://schemas.openxmlformats.org/officeDocument/2006/relationships/slideLayout" Target="../slideLayouts/slideLayout240.xml"/><Relationship Id="rId42" Type="http://schemas.openxmlformats.org/officeDocument/2006/relationships/slideLayout" Target="../slideLayouts/slideLayout248.xml"/><Relationship Id="rId47" Type="http://schemas.openxmlformats.org/officeDocument/2006/relationships/slideLayout" Target="../slideLayouts/slideLayout253.xml"/><Relationship Id="rId50" Type="http://schemas.openxmlformats.org/officeDocument/2006/relationships/slideLayout" Target="../slideLayouts/slideLayout256.xml"/><Relationship Id="rId55" Type="http://schemas.openxmlformats.org/officeDocument/2006/relationships/slideLayout" Target="../slideLayouts/slideLayout261.xml"/><Relationship Id="rId63" Type="http://schemas.openxmlformats.org/officeDocument/2006/relationships/theme" Target="../theme/theme5.xml"/><Relationship Id="rId7" Type="http://schemas.openxmlformats.org/officeDocument/2006/relationships/slideLayout" Target="../slideLayouts/slideLayout213.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9" Type="http://schemas.openxmlformats.org/officeDocument/2006/relationships/slideLayout" Target="../slideLayouts/slideLayout235.xml"/><Relationship Id="rId11" Type="http://schemas.openxmlformats.org/officeDocument/2006/relationships/slideLayout" Target="../slideLayouts/slideLayout217.xml"/><Relationship Id="rId24" Type="http://schemas.openxmlformats.org/officeDocument/2006/relationships/slideLayout" Target="../slideLayouts/slideLayout230.xml"/><Relationship Id="rId32" Type="http://schemas.openxmlformats.org/officeDocument/2006/relationships/slideLayout" Target="../slideLayouts/slideLayout238.xml"/><Relationship Id="rId37" Type="http://schemas.openxmlformats.org/officeDocument/2006/relationships/slideLayout" Target="../slideLayouts/slideLayout243.xml"/><Relationship Id="rId40" Type="http://schemas.openxmlformats.org/officeDocument/2006/relationships/slideLayout" Target="../slideLayouts/slideLayout246.xml"/><Relationship Id="rId45" Type="http://schemas.openxmlformats.org/officeDocument/2006/relationships/slideLayout" Target="../slideLayouts/slideLayout251.xml"/><Relationship Id="rId53" Type="http://schemas.openxmlformats.org/officeDocument/2006/relationships/slideLayout" Target="../slideLayouts/slideLayout259.xml"/><Relationship Id="rId58" Type="http://schemas.openxmlformats.org/officeDocument/2006/relationships/slideLayout" Target="../slideLayouts/slideLayout264.xml"/><Relationship Id="rId66" Type="http://schemas.openxmlformats.org/officeDocument/2006/relationships/image" Target="../media/image3.png"/><Relationship Id="rId5" Type="http://schemas.openxmlformats.org/officeDocument/2006/relationships/slideLayout" Target="../slideLayouts/slideLayout211.xml"/><Relationship Id="rId61" Type="http://schemas.openxmlformats.org/officeDocument/2006/relationships/slideLayout" Target="../slideLayouts/slideLayout267.xml"/><Relationship Id="rId19" Type="http://schemas.openxmlformats.org/officeDocument/2006/relationships/slideLayout" Target="../slideLayouts/slideLayout225.xml"/><Relationship Id="rId14" Type="http://schemas.openxmlformats.org/officeDocument/2006/relationships/slideLayout" Target="../slideLayouts/slideLayout220.xml"/><Relationship Id="rId22" Type="http://schemas.openxmlformats.org/officeDocument/2006/relationships/slideLayout" Target="../slideLayouts/slideLayout228.xml"/><Relationship Id="rId27" Type="http://schemas.openxmlformats.org/officeDocument/2006/relationships/slideLayout" Target="../slideLayouts/slideLayout233.xml"/><Relationship Id="rId30" Type="http://schemas.openxmlformats.org/officeDocument/2006/relationships/slideLayout" Target="../slideLayouts/slideLayout236.xml"/><Relationship Id="rId35" Type="http://schemas.openxmlformats.org/officeDocument/2006/relationships/slideLayout" Target="../slideLayouts/slideLayout241.xml"/><Relationship Id="rId43" Type="http://schemas.openxmlformats.org/officeDocument/2006/relationships/slideLayout" Target="../slideLayouts/slideLayout249.xml"/><Relationship Id="rId48" Type="http://schemas.openxmlformats.org/officeDocument/2006/relationships/slideLayout" Target="../slideLayouts/slideLayout254.xml"/><Relationship Id="rId56" Type="http://schemas.openxmlformats.org/officeDocument/2006/relationships/slideLayout" Target="../slideLayouts/slideLayout262.xml"/><Relationship Id="rId64" Type="http://schemas.openxmlformats.org/officeDocument/2006/relationships/image" Target="../media/image1.png"/><Relationship Id="rId8" Type="http://schemas.openxmlformats.org/officeDocument/2006/relationships/slideLayout" Target="../slideLayouts/slideLayout214.xml"/><Relationship Id="rId51" Type="http://schemas.openxmlformats.org/officeDocument/2006/relationships/slideLayout" Target="../slideLayouts/slideLayout257.xml"/><Relationship Id="rId3" Type="http://schemas.openxmlformats.org/officeDocument/2006/relationships/slideLayout" Target="../slideLayouts/slideLayout209.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33" Type="http://schemas.openxmlformats.org/officeDocument/2006/relationships/slideLayout" Target="../slideLayouts/slideLayout239.xml"/><Relationship Id="rId38" Type="http://schemas.openxmlformats.org/officeDocument/2006/relationships/slideLayout" Target="../slideLayouts/slideLayout244.xml"/><Relationship Id="rId46" Type="http://schemas.openxmlformats.org/officeDocument/2006/relationships/slideLayout" Target="../slideLayouts/slideLayout252.xml"/><Relationship Id="rId59" Type="http://schemas.openxmlformats.org/officeDocument/2006/relationships/slideLayout" Target="../slideLayouts/slideLayout265.xml"/><Relationship Id="rId67" Type="http://schemas.openxmlformats.org/officeDocument/2006/relationships/image" Target="../media/image4.svg"/><Relationship Id="rId20" Type="http://schemas.openxmlformats.org/officeDocument/2006/relationships/slideLayout" Target="../slideLayouts/slideLayout226.xml"/><Relationship Id="rId41" Type="http://schemas.openxmlformats.org/officeDocument/2006/relationships/slideLayout" Target="../slideLayouts/slideLayout247.xml"/><Relationship Id="rId54" Type="http://schemas.openxmlformats.org/officeDocument/2006/relationships/slideLayout" Target="../slideLayouts/slideLayout260.xml"/><Relationship Id="rId62" Type="http://schemas.openxmlformats.org/officeDocument/2006/relationships/slideLayout" Target="../slideLayouts/slideLayout268.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28" Type="http://schemas.openxmlformats.org/officeDocument/2006/relationships/slideLayout" Target="../slideLayouts/slideLayout234.xml"/><Relationship Id="rId36" Type="http://schemas.openxmlformats.org/officeDocument/2006/relationships/slideLayout" Target="../slideLayouts/slideLayout242.xml"/><Relationship Id="rId49" Type="http://schemas.openxmlformats.org/officeDocument/2006/relationships/slideLayout" Target="../slideLayouts/slideLayout255.xml"/><Relationship Id="rId57" Type="http://schemas.openxmlformats.org/officeDocument/2006/relationships/slideLayout" Target="../slideLayouts/slideLayout263.xml"/><Relationship Id="rId10" Type="http://schemas.openxmlformats.org/officeDocument/2006/relationships/slideLayout" Target="../slideLayouts/slideLayout216.xml"/><Relationship Id="rId31" Type="http://schemas.openxmlformats.org/officeDocument/2006/relationships/slideLayout" Target="../slideLayouts/slideLayout237.xml"/><Relationship Id="rId44" Type="http://schemas.openxmlformats.org/officeDocument/2006/relationships/slideLayout" Target="../slideLayouts/slideLayout250.xml"/><Relationship Id="rId52" Type="http://schemas.openxmlformats.org/officeDocument/2006/relationships/slideLayout" Target="../slideLayouts/slideLayout258.xml"/><Relationship Id="rId60" Type="http://schemas.openxmlformats.org/officeDocument/2006/relationships/slideLayout" Target="../slideLayouts/slideLayout266.xml"/><Relationship Id="rId65" Type="http://schemas.openxmlformats.org/officeDocument/2006/relationships/image" Target="../media/image2.svg"/><Relationship Id="rId4" Type="http://schemas.openxmlformats.org/officeDocument/2006/relationships/slideLayout" Target="../slideLayouts/slideLayout210.xml"/><Relationship Id="rId9" Type="http://schemas.openxmlformats.org/officeDocument/2006/relationships/slideLayout" Target="../slideLayouts/slideLayout215.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9" Type="http://schemas.openxmlformats.org/officeDocument/2006/relationships/slideLayout" Target="../slideLayouts/slideLayout245.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94.xml"/><Relationship Id="rId21" Type="http://schemas.openxmlformats.org/officeDocument/2006/relationships/slideLayout" Target="../slideLayouts/slideLayout289.xml"/><Relationship Id="rId42" Type="http://schemas.openxmlformats.org/officeDocument/2006/relationships/slideLayout" Target="../slideLayouts/slideLayout310.xml"/><Relationship Id="rId47" Type="http://schemas.openxmlformats.org/officeDocument/2006/relationships/slideLayout" Target="../slideLayouts/slideLayout315.xml"/><Relationship Id="rId63" Type="http://schemas.openxmlformats.org/officeDocument/2006/relationships/slideLayout" Target="../slideLayouts/slideLayout331.xml"/><Relationship Id="rId68" Type="http://schemas.openxmlformats.org/officeDocument/2006/relationships/image" Target="../media/image28.svg"/><Relationship Id="rId7" Type="http://schemas.openxmlformats.org/officeDocument/2006/relationships/slideLayout" Target="../slideLayouts/slideLayout275.xml"/><Relationship Id="rId2" Type="http://schemas.openxmlformats.org/officeDocument/2006/relationships/slideLayout" Target="../slideLayouts/slideLayout270.xml"/><Relationship Id="rId16" Type="http://schemas.openxmlformats.org/officeDocument/2006/relationships/slideLayout" Target="../slideLayouts/slideLayout284.xml"/><Relationship Id="rId29" Type="http://schemas.openxmlformats.org/officeDocument/2006/relationships/slideLayout" Target="../slideLayouts/slideLayout297.xml"/><Relationship Id="rId11" Type="http://schemas.openxmlformats.org/officeDocument/2006/relationships/slideLayout" Target="../slideLayouts/slideLayout279.xml"/><Relationship Id="rId24" Type="http://schemas.openxmlformats.org/officeDocument/2006/relationships/slideLayout" Target="../slideLayouts/slideLayout292.xml"/><Relationship Id="rId32" Type="http://schemas.openxmlformats.org/officeDocument/2006/relationships/slideLayout" Target="../slideLayouts/slideLayout300.xml"/><Relationship Id="rId37" Type="http://schemas.openxmlformats.org/officeDocument/2006/relationships/slideLayout" Target="../slideLayouts/slideLayout305.xml"/><Relationship Id="rId40" Type="http://schemas.openxmlformats.org/officeDocument/2006/relationships/slideLayout" Target="../slideLayouts/slideLayout308.xml"/><Relationship Id="rId45" Type="http://schemas.openxmlformats.org/officeDocument/2006/relationships/slideLayout" Target="../slideLayouts/slideLayout313.xml"/><Relationship Id="rId53" Type="http://schemas.openxmlformats.org/officeDocument/2006/relationships/slideLayout" Target="../slideLayouts/slideLayout321.xml"/><Relationship Id="rId58" Type="http://schemas.openxmlformats.org/officeDocument/2006/relationships/slideLayout" Target="../slideLayouts/slideLayout326.xml"/><Relationship Id="rId66" Type="http://schemas.openxmlformats.org/officeDocument/2006/relationships/theme" Target="../theme/theme6.xml"/><Relationship Id="rId5" Type="http://schemas.openxmlformats.org/officeDocument/2006/relationships/slideLayout" Target="../slideLayouts/slideLayout273.xml"/><Relationship Id="rId61" Type="http://schemas.openxmlformats.org/officeDocument/2006/relationships/slideLayout" Target="../slideLayouts/slideLayout329.xml"/><Relationship Id="rId19" Type="http://schemas.openxmlformats.org/officeDocument/2006/relationships/slideLayout" Target="../slideLayouts/slideLayout287.xml"/><Relationship Id="rId14" Type="http://schemas.openxmlformats.org/officeDocument/2006/relationships/slideLayout" Target="../slideLayouts/slideLayout282.xml"/><Relationship Id="rId22" Type="http://schemas.openxmlformats.org/officeDocument/2006/relationships/slideLayout" Target="../slideLayouts/slideLayout290.xml"/><Relationship Id="rId27" Type="http://schemas.openxmlformats.org/officeDocument/2006/relationships/slideLayout" Target="../slideLayouts/slideLayout295.xml"/><Relationship Id="rId30" Type="http://schemas.openxmlformats.org/officeDocument/2006/relationships/slideLayout" Target="../slideLayouts/slideLayout298.xml"/><Relationship Id="rId35" Type="http://schemas.openxmlformats.org/officeDocument/2006/relationships/slideLayout" Target="../slideLayouts/slideLayout303.xml"/><Relationship Id="rId43" Type="http://schemas.openxmlformats.org/officeDocument/2006/relationships/slideLayout" Target="../slideLayouts/slideLayout311.xml"/><Relationship Id="rId48" Type="http://schemas.openxmlformats.org/officeDocument/2006/relationships/slideLayout" Target="../slideLayouts/slideLayout316.xml"/><Relationship Id="rId56" Type="http://schemas.openxmlformats.org/officeDocument/2006/relationships/slideLayout" Target="../slideLayouts/slideLayout324.xml"/><Relationship Id="rId64" Type="http://schemas.openxmlformats.org/officeDocument/2006/relationships/slideLayout" Target="../slideLayouts/slideLayout332.xml"/><Relationship Id="rId69" Type="http://schemas.openxmlformats.org/officeDocument/2006/relationships/image" Target="../media/image3.png"/><Relationship Id="rId8" Type="http://schemas.openxmlformats.org/officeDocument/2006/relationships/slideLayout" Target="../slideLayouts/slideLayout276.xml"/><Relationship Id="rId51" Type="http://schemas.openxmlformats.org/officeDocument/2006/relationships/slideLayout" Target="../slideLayouts/slideLayout319.xml"/><Relationship Id="rId3" Type="http://schemas.openxmlformats.org/officeDocument/2006/relationships/slideLayout" Target="../slideLayouts/slideLayout271.xml"/><Relationship Id="rId12" Type="http://schemas.openxmlformats.org/officeDocument/2006/relationships/slideLayout" Target="../slideLayouts/slideLayout280.xml"/><Relationship Id="rId17" Type="http://schemas.openxmlformats.org/officeDocument/2006/relationships/slideLayout" Target="../slideLayouts/slideLayout285.xml"/><Relationship Id="rId25" Type="http://schemas.openxmlformats.org/officeDocument/2006/relationships/slideLayout" Target="../slideLayouts/slideLayout293.xml"/><Relationship Id="rId33" Type="http://schemas.openxmlformats.org/officeDocument/2006/relationships/slideLayout" Target="../slideLayouts/slideLayout301.xml"/><Relationship Id="rId38" Type="http://schemas.openxmlformats.org/officeDocument/2006/relationships/slideLayout" Target="../slideLayouts/slideLayout306.xml"/><Relationship Id="rId46" Type="http://schemas.openxmlformats.org/officeDocument/2006/relationships/slideLayout" Target="../slideLayouts/slideLayout314.xml"/><Relationship Id="rId59" Type="http://schemas.openxmlformats.org/officeDocument/2006/relationships/slideLayout" Target="../slideLayouts/slideLayout327.xml"/><Relationship Id="rId67" Type="http://schemas.openxmlformats.org/officeDocument/2006/relationships/image" Target="../media/image1.png"/><Relationship Id="rId20" Type="http://schemas.openxmlformats.org/officeDocument/2006/relationships/slideLayout" Target="../slideLayouts/slideLayout288.xml"/><Relationship Id="rId41" Type="http://schemas.openxmlformats.org/officeDocument/2006/relationships/slideLayout" Target="../slideLayouts/slideLayout309.xml"/><Relationship Id="rId54" Type="http://schemas.openxmlformats.org/officeDocument/2006/relationships/slideLayout" Target="../slideLayouts/slideLayout322.xml"/><Relationship Id="rId62" Type="http://schemas.openxmlformats.org/officeDocument/2006/relationships/slideLayout" Target="../slideLayouts/slideLayout330.xml"/><Relationship Id="rId70" Type="http://schemas.openxmlformats.org/officeDocument/2006/relationships/image" Target="../media/image4.svg"/><Relationship Id="rId1" Type="http://schemas.openxmlformats.org/officeDocument/2006/relationships/slideLayout" Target="../slideLayouts/slideLayout269.xml"/><Relationship Id="rId6" Type="http://schemas.openxmlformats.org/officeDocument/2006/relationships/slideLayout" Target="../slideLayouts/slideLayout274.xml"/><Relationship Id="rId15" Type="http://schemas.openxmlformats.org/officeDocument/2006/relationships/slideLayout" Target="../slideLayouts/slideLayout283.xml"/><Relationship Id="rId23" Type="http://schemas.openxmlformats.org/officeDocument/2006/relationships/slideLayout" Target="../slideLayouts/slideLayout291.xml"/><Relationship Id="rId28" Type="http://schemas.openxmlformats.org/officeDocument/2006/relationships/slideLayout" Target="../slideLayouts/slideLayout296.xml"/><Relationship Id="rId36" Type="http://schemas.openxmlformats.org/officeDocument/2006/relationships/slideLayout" Target="../slideLayouts/slideLayout304.xml"/><Relationship Id="rId49" Type="http://schemas.openxmlformats.org/officeDocument/2006/relationships/slideLayout" Target="../slideLayouts/slideLayout317.xml"/><Relationship Id="rId57" Type="http://schemas.openxmlformats.org/officeDocument/2006/relationships/slideLayout" Target="../slideLayouts/slideLayout325.xml"/><Relationship Id="rId10" Type="http://schemas.openxmlformats.org/officeDocument/2006/relationships/slideLayout" Target="../slideLayouts/slideLayout278.xml"/><Relationship Id="rId31" Type="http://schemas.openxmlformats.org/officeDocument/2006/relationships/slideLayout" Target="../slideLayouts/slideLayout299.xml"/><Relationship Id="rId44" Type="http://schemas.openxmlformats.org/officeDocument/2006/relationships/slideLayout" Target="../slideLayouts/slideLayout312.xml"/><Relationship Id="rId52" Type="http://schemas.openxmlformats.org/officeDocument/2006/relationships/slideLayout" Target="../slideLayouts/slideLayout320.xml"/><Relationship Id="rId60" Type="http://schemas.openxmlformats.org/officeDocument/2006/relationships/slideLayout" Target="../slideLayouts/slideLayout328.xml"/><Relationship Id="rId65" Type="http://schemas.openxmlformats.org/officeDocument/2006/relationships/slideLayout" Target="../slideLayouts/slideLayout333.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3" Type="http://schemas.openxmlformats.org/officeDocument/2006/relationships/slideLayout" Target="../slideLayouts/slideLayout281.xml"/><Relationship Id="rId18" Type="http://schemas.openxmlformats.org/officeDocument/2006/relationships/slideLayout" Target="../slideLayouts/slideLayout286.xml"/><Relationship Id="rId39" Type="http://schemas.openxmlformats.org/officeDocument/2006/relationships/slideLayout" Target="../slideLayouts/slideLayout307.xml"/><Relationship Id="rId34" Type="http://schemas.openxmlformats.org/officeDocument/2006/relationships/slideLayout" Target="../slideLayouts/slideLayout302.xml"/><Relationship Id="rId50" Type="http://schemas.openxmlformats.org/officeDocument/2006/relationships/slideLayout" Target="../slideLayouts/slideLayout318.xml"/><Relationship Id="rId55" Type="http://schemas.openxmlformats.org/officeDocument/2006/relationships/slideLayout" Target="../slideLayouts/slideLayout32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9" Type="http://schemas.openxmlformats.org/officeDocument/2006/relationships/slideLayout" Target="../slideLayouts/slideLayout372.xml"/><Relationship Id="rId21" Type="http://schemas.openxmlformats.org/officeDocument/2006/relationships/slideLayout" Target="../slideLayouts/slideLayout354.xml"/><Relationship Id="rId34" Type="http://schemas.openxmlformats.org/officeDocument/2006/relationships/slideLayout" Target="../slideLayouts/slideLayout367.xml"/><Relationship Id="rId42" Type="http://schemas.openxmlformats.org/officeDocument/2006/relationships/slideLayout" Target="../slideLayouts/slideLayout375.xml"/><Relationship Id="rId47" Type="http://schemas.openxmlformats.org/officeDocument/2006/relationships/slideLayout" Target="../slideLayouts/slideLayout380.xml"/><Relationship Id="rId50" Type="http://schemas.openxmlformats.org/officeDocument/2006/relationships/slideLayout" Target="../slideLayouts/slideLayout383.xml"/><Relationship Id="rId55" Type="http://schemas.openxmlformats.org/officeDocument/2006/relationships/slideLayout" Target="../slideLayouts/slideLayout388.xml"/><Relationship Id="rId7" Type="http://schemas.openxmlformats.org/officeDocument/2006/relationships/slideLayout" Target="../slideLayouts/slideLayout340.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9" Type="http://schemas.openxmlformats.org/officeDocument/2006/relationships/slideLayout" Target="../slideLayouts/slideLayout362.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32" Type="http://schemas.openxmlformats.org/officeDocument/2006/relationships/slideLayout" Target="../slideLayouts/slideLayout365.xml"/><Relationship Id="rId37" Type="http://schemas.openxmlformats.org/officeDocument/2006/relationships/slideLayout" Target="../slideLayouts/slideLayout370.xml"/><Relationship Id="rId40" Type="http://schemas.openxmlformats.org/officeDocument/2006/relationships/slideLayout" Target="../slideLayouts/slideLayout373.xml"/><Relationship Id="rId45" Type="http://schemas.openxmlformats.org/officeDocument/2006/relationships/slideLayout" Target="../slideLayouts/slideLayout378.xml"/><Relationship Id="rId53" Type="http://schemas.openxmlformats.org/officeDocument/2006/relationships/slideLayout" Target="../slideLayouts/slideLayout386.xml"/><Relationship Id="rId58" Type="http://schemas.openxmlformats.org/officeDocument/2006/relationships/slideLayout" Target="../slideLayouts/slideLayout391.xml"/><Relationship Id="rId5" Type="http://schemas.openxmlformats.org/officeDocument/2006/relationships/slideLayout" Target="../slideLayouts/slideLayout338.xml"/><Relationship Id="rId19" Type="http://schemas.openxmlformats.org/officeDocument/2006/relationships/slideLayout" Target="../slideLayouts/slideLayout352.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slideLayout" Target="../slideLayouts/slideLayout363.xml"/><Relationship Id="rId35" Type="http://schemas.openxmlformats.org/officeDocument/2006/relationships/slideLayout" Target="../slideLayouts/slideLayout368.xml"/><Relationship Id="rId43" Type="http://schemas.openxmlformats.org/officeDocument/2006/relationships/slideLayout" Target="../slideLayouts/slideLayout376.xml"/><Relationship Id="rId48" Type="http://schemas.openxmlformats.org/officeDocument/2006/relationships/slideLayout" Target="../slideLayouts/slideLayout381.xml"/><Relationship Id="rId56" Type="http://schemas.openxmlformats.org/officeDocument/2006/relationships/slideLayout" Target="../slideLayouts/slideLayout389.xml"/><Relationship Id="rId8" Type="http://schemas.openxmlformats.org/officeDocument/2006/relationships/slideLayout" Target="../slideLayouts/slideLayout341.xml"/><Relationship Id="rId51" Type="http://schemas.openxmlformats.org/officeDocument/2006/relationships/slideLayout" Target="../slideLayouts/slideLayout384.xml"/><Relationship Id="rId3" Type="http://schemas.openxmlformats.org/officeDocument/2006/relationships/slideLayout" Target="../slideLayouts/slideLayout336.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33" Type="http://schemas.openxmlformats.org/officeDocument/2006/relationships/slideLayout" Target="../slideLayouts/slideLayout366.xml"/><Relationship Id="rId38" Type="http://schemas.openxmlformats.org/officeDocument/2006/relationships/slideLayout" Target="../slideLayouts/slideLayout371.xml"/><Relationship Id="rId46" Type="http://schemas.openxmlformats.org/officeDocument/2006/relationships/slideLayout" Target="../slideLayouts/slideLayout379.xml"/><Relationship Id="rId59" Type="http://schemas.openxmlformats.org/officeDocument/2006/relationships/theme" Target="../theme/theme7.xml"/><Relationship Id="rId20" Type="http://schemas.openxmlformats.org/officeDocument/2006/relationships/slideLayout" Target="../slideLayouts/slideLayout353.xml"/><Relationship Id="rId41" Type="http://schemas.openxmlformats.org/officeDocument/2006/relationships/slideLayout" Target="../slideLayouts/slideLayout374.xml"/><Relationship Id="rId54" Type="http://schemas.openxmlformats.org/officeDocument/2006/relationships/slideLayout" Target="../slideLayouts/slideLayout387.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36" Type="http://schemas.openxmlformats.org/officeDocument/2006/relationships/slideLayout" Target="../slideLayouts/slideLayout369.xml"/><Relationship Id="rId49" Type="http://schemas.openxmlformats.org/officeDocument/2006/relationships/slideLayout" Target="../slideLayouts/slideLayout382.xml"/><Relationship Id="rId57" Type="http://schemas.openxmlformats.org/officeDocument/2006/relationships/slideLayout" Target="../slideLayouts/slideLayout390.xml"/><Relationship Id="rId10" Type="http://schemas.openxmlformats.org/officeDocument/2006/relationships/slideLayout" Target="../slideLayouts/slideLayout343.xml"/><Relationship Id="rId31" Type="http://schemas.openxmlformats.org/officeDocument/2006/relationships/slideLayout" Target="../slideLayouts/slideLayout364.xml"/><Relationship Id="rId44" Type="http://schemas.openxmlformats.org/officeDocument/2006/relationships/slideLayout" Target="../slideLayouts/slideLayout377.xml"/><Relationship Id="rId52" Type="http://schemas.openxmlformats.org/officeDocument/2006/relationships/slideLayout" Target="../slideLayouts/slideLayout385.xml"/><Relationship Id="rId60" Type="http://schemas.openxmlformats.org/officeDocument/2006/relationships/image" Target="../media/image3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 level</a:t>
            </a:r>
          </a:p>
          <a:p>
            <a:pPr lvl="6"/>
            <a:r>
              <a:rPr lang="en-US"/>
              <a:t>Seventh level</a:t>
            </a:r>
          </a:p>
          <a:p>
            <a:pPr lvl="7"/>
            <a:r>
              <a:rPr lang="en-US"/>
              <a:t>Eighth level</a:t>
            </a:r>
          </a:p>
          <a:p>
            <a:pPr lvl="8"/>
            <a:r>
              <a:rPr lang="en-US"/>
              <a:t>Nineth level</a:t>
            </a:r>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‹N°›</a:t>
            </a:fld>
            <a:endParaRPr lang="en-US"/>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3941" r:id="rId4"/>
    <p:sldLayoutId id="2147484082" r:id="rId5"/>
    <p:sldLayoutId id="2147484083" r:id="rId6"/>
    <p:sldLayoutId id="2147484084" r:id="rId7"/>
    <p:sldLayoutId id="2147484002" r:id="rId8"/>
    <p:sldLayoutId id="2147484003" r:id="rId9"/>
    <p:sldLayoutId id="2147484074" r:id="rId10"/>
    <p:sldLayoutId id="2147484075" r:id="rId11"/>
    <p:sldLayoutId id="2147484076" r:id="rId12"/>
    <p:sldLayoutId id="2147484077" r:id="rId13"/>
    <p:sldLayoutId id="2147484078" r:id="rId14"/>
    <p:sldLayoutId id="2147483949" r:id="rId15"/>
    <p:sldLayoutId id="2147484004" r:id="rId16"/>
    <p:sldLayoutId id="2147484005" r:id="rId17"/>
    <p:sldLayoutId id="2147484006" r:id="rId18"/>
    <p:sldLayoutId id="2147483956" r:id="rId19"/>
    <p:sldLayoutId id="2147483957" r:id="rId20"/>
    <p:sldLayoutId id="2147483958" r:id="rId21"/>
    <p:sldLayoutId id="2147483959" r:id="rId22"/>
    <p:sldLayoutId id="2147484085" r:id="rId23"/>
    <p:sldLayoutId id="2147483960" r:id="rId24"/>
    <p:sldLayoutId id="2147483963" r:id="rId25"/>
    <p:sldLayoutId id="2147483961" r:id="rId26"/>
    <p:sldLayoutId id="2147483962" r:id="rId27"/>
    <p:sldLayoutId id="2147483964" r:id="rId28"/>
    <p:sldLayoutId id="2147483965" r:id="rId29"/>
    <p:sldLayoutId id="2147483966" r:id="rId30"/>
    <p:sldLayoutId id="2147484010" r:id="rId31"/>
    <p:sldLayoutId id="2147484011" r:id="rId32"/>
    <p:sldLayoutId id="2147484012" r:id="rId33"/>
    <p:sldLayoutId id="2147484013" r:id="rId34"/>
    <p:sldLayoutId id="2147484014" r:id="rId35"/>
    <p:sldLayoutId id="2147484016" r:id="rId36"/>
    <p:sldLayoutId id="2147483971" r:id="rId37"/>
    <p:sldLayoutId id="2147483972" r:id="rId38"/>
    <p:sldLayoutId id="2147483973" r:id="rId39"/>
    <p:sldLayoutId id="2147484018" r:id="rId40"/>
    <p:sldLayoutId id="2147484019" r:id="rId41"/>
    <p:sldLayoutId id="2147484020" r:id="rId42"/>
    <p:sldLayoutId id="2147483977" r:id="rId43"/>
    <p:sldLayoutId id="2147483978" r:id="rId44"/>
    <p:sldLayoutId id="2147483979" r:id="rId45"/>
    <p:sldLayoutId id="2147483980" r:id="rId46"/>
    <p:sldLayoutId id="2147483981" r:id="rId47"/>
    <p:sldLayoutId id="2147483982" r:id="rId48"/>
    <p:sldLayoutId id="2147483983" r:id="rId49"/>
    <p:sldLayoutId id="2147483984" r:id="rId50"/>
    <p:sldLayoutId id="2147483985" r:id="rId51"/>
    <p:sldLayoutId id="2147484306"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 level</a:t>
            </a:r>
          </a:p>
          <a:p>
            <a:pPr lvl="6"/>
            <a:r>
              <a:rPr lang="en-US"/>
              <a:t>Seventh level</a:t>
            </a:r>
          </a:p>
          <a:p>
            <a:pPr lvl="7"/>
            <a:r>
              <a:rPr lang="en-US"/>
              <a:t>Eighth level</a:t>
            </a:r>
          </a:p>
          <a:p>
            <a:pPr lvl="8"/>
            <a:r>
              <a:rPr lang="en-US"/>
              <a:t>Nineth level</a:t>
            </a:r>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3">
            <a:extLst>
              <a:ext uri="{96DAC541-7B7A-43D3-8B79-37D633B846F1}">
                <asvg:svgBlip xmlns:asvg="http://schemas.microsoft.com/office/drawing/2016/SVG/main" r:embed="rId54"/>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‹N°›</a:t>
            </a:fld>
            <a:endParaRPr lang="en-US"/>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55">
            <a:extLst>
              <a:ext uri="{96DAC541-7B7A-43D3-8B79-37D633B846F1}">
                <asvg:svgBlip xmlns:asvg="http://schemas.microsoft.com/office/drawing/2016/SVG/main" r:embed="rId56"/>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981591627"/>
      </p:ext>
    </p:extLst>
  </p:cSld>
  <p:clrMap bg1="lt1" tx1="dk1" bg2="lt2" tx2="dk2" accent1="accent1" accent2="accent2" accent3="accent3" accent4="accent4" accent5="accent5" accent6="accent6" hlink="hlink" folHlink="folHlink"/>
  <p:sldLayoutIdLst>
    <p:sldLayoutId id="2147484308" r:id="rId1"/>
    <p:sldLayoutId id="2147484310" r:id="rId2"/>
    <p:sldLayoutId id="214748430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4099" r:id="rId13"/>
    <p:sldLayoutId id="2147484100" r:id="rId14"/>
    <p:sldLayoutId id="2147484101" r:id="rId15"/>
    <p:sldLayoutId id="2147484102" r:id="rId16"/>
    <p:sldLayoutId id="2147484103" r:id="rId17"/>
    <p:sldLayoutId id="2147484104" r:id="rId18"/>
    <p:sldLayoutId id="2147484105" r:id="rId19"/>
    <p:sldLayoutId id="2147484106" r:id="rId20"/>
    <p:sldLayoutId id="2147484107" r:id="rId21"/>
    <p:sldLayoutId id="2147484108" r:id="rId22"/>
    <p:sldLayoutId id="2147484109" r:id="rId23"/>
    <p:sldLayoutId id="2147484110" r:id="rId24"/>
    <p:sldLayoutId id="2147484111" r:id="rId25"/>
    <p:sldLayoutId id="2147484112" r:id="rId26"/>
    <p:sldLayoutId id="2147484113" r:id="rId27"/>
    <p:sldLayoutId id="2147484114" r:id="rId28"/>
    <p:sldLayoutId id="2147484115" r:id="rId29"/>
    <p:sldLayoutId id="2147484116" r:id="rId30"/>
    <p:sldLayoutId id="2147484117" r:id="rId31"/>
    <p:sldLayoutId id="2147484118" r:id="rId32"/>
    <p:sldLayoutId id="2147484119" r:id="rId33"/>
    <p:sldLayoutId id="2147484120" r:id="rId34"/>
    <p:sldLayoutId id="2147484121" r:id="rId35"/>
    <p:sldLayoutId id="2147484122" r:id="rId36"/>
    <p:sldLayoutId id="2147484123" r:id="rId37"/>
    <p:sldLayoutId id="2147484124" r:id="rId38"/>
    <p:sldLayoutId id="2147484125" r:id="rId39"/>
    <p:sldLayoutId id="2147484126" r:id="rId40"/>
    <p:sldLayoutId id="2147484127" r:id="rId41"/>
    <p:sldLayoutId id="2147484128" r:id="rId42"/>
    <p:sldLayoutId id="2147484129" r:id="rId43"/>
    <p:sldLayoutId id="2147484130" r:id="rId44"/>
    <p:sldLayoutId id="2147484131" r:id="rId45"/>
    <p:sldLayoutId id="2147484132" r:id="rId46"/>
    <p:sldLayoutId id="2147484133" r:id="rId47"/>
    <p:sldLayoutId id="2147484134" r:id="rId48"/>
    <p:sldLayoutId id="2147484135" r:id="rId49"/>
    <p:sldLayoutId id="2147484136" r:id="rId50"/>
    <p:sldLayoutId id="2147484137"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2"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 level</a:t>
            </a:r>
          </a:p>
          <a:p>
            <a:pPr lvl="6"/>
            <a:r>
              <a:rPr lang="en-US"/>
              <a:t>Seventh level</a:t>
            </a:r>
          </a:p>
          <a:p>
            <a:pPr lvl="7"/>
            <a:r>
              <a:rPr lang="en-US"/>
              <a:t>Eighth level</a:t>
            </a:r>
          </a:p>
          <a:p>
            <a:pPr lvl="8"/>
            <a:r>
              <a:rPr lang="en-US"/>
              <a:t>Nineth level</a:t>
            </a:r>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3">
            <a:extLst>
              <a:ext uri="{96DAC541-7B7A-43D3-8B79-37D633B846F1}">
                <asvg:svgBlip xmlns:asvg="http://schemas.microsoft.com/office/drawing/2016/SVG/main" r:embed="rId54"/>
              </a:ext>
            </a:extLst>
          </a:blip>
          <a:stretch>
            <a:fillRect/>
          </a:stretch>
        </p:blipFill>
        <p:spPr>
          <a:xfrm>
            <a:off x="-1" y="6766562"/>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2"/>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‹N°›</a:t>
            </a:fld>
            <a:endParaRPr lang="en-US"/>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55">
            <a:extLst>
              <a:ext uri="{96DAC541-7B7A-43D3-8B79-37D633B846F1}">
                <asvg:svgBlip xmlns:asvg="http://schemas.microsoft.com/office/drawing/2016/SVG/main" r:embed="rId56"/>
              </a:ext>
            </a:extLst>
          </a:blip>
          <a:stretch>
            <a:fillRect/>
          </a:stretch>
        </p:blipFill>
        <p:spPr>
          <a:xfrm>
            <a:off x="419086"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036161513"/>
      </p:ext>
    </p:extLst>
  </p:cSld>
  <p:clrMap bg1="lt1" tx1="dk1" bg2="lt2" tx2="dk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 id="2147484152" r:id="rId14"/>
    <p:sldLayoutId id="2147484153" r:id="rId15"/>
    <p:sldLayoutId id="2147484154" r:id="rId16"/>
    <p:sldLayoutId id="2147484155" r:id="rId17"/>
    <p:sldLayoutId id="2147484156" r:id="rId18"/>
    <p:sldLayoutId id="2147484157" r:id="rId19"/>
    <p:sldLayoutId id="2147484158" r:id="rId20"/>
    <p:sldLayoutId id="2147484159" r:id="rId21"/>
    <p:sldLayoutId id="2147484160" r:id="rId22"/>
    <p:sldLayoutId id="2147484161" r:id="rId23"/>
    <p:sldLayoutId id="2147484162" r:id="rId24"/>
    <p:sldLayoutId id="2147484163" r:id="rId25"/>
    <p:sldLayoutId id="2147484164" r:id="rId26"/>
    <p:sldLayoutId id="2147484165" r:id="rId27"/>
    <p:sldLayoutId id="2147484166" r:id="rId28"/>
    <p:sldLayoutId id="2147484167" r:id="rId29"/>
    <p:sldLayoutId id="2147484168" r:id="rId30"/>
    <p:sldLayoutId id="2147484169" r:id="rId31"/>
    <p:sldLayoutId id="2147484170" r:id="rId32"/>
    <p:sldLayoutId id="2147484171" r:id="rId33"/>
    <p:sldLayoutId id="2147484172" r:id="rId34"/>
    <p:sldLayoutId id="2147484173" r:id="rId35"/>
    <p:sldLayoutId id="2147484174" r:id="rId36"/>
    <p:sldLayoutId id="2147484175" r:id="rId37"/>
    <p:sldLayoutId id="2147484176" r:id="rId38"/>
    <p:sldLayoutId id="2147484177" r:id="rId39"/>
    <p:sldLayoutId id="2147484178" r:id="rId40"/>
    <p:sldLayoutId id="2147484179" r:id="rId41"/>
    <p:sldLayoutId id="2147484180" r:id="rId42"/>
    <p:sldLayoutId id="2147484181" r:id="rId43"/>
    <p:sldLayoutId id="2147484182" r:id="rId44"/>
    <p:sldLayoutId id="2147484183" r:id="rId45"/>
    <p:sldLayoutId id="2147484184" r:id="rId46"/>
    <p:sldLayoutId id="2147484185" r:id="rId47"/>
    <p:sldLayoutId id="2147484186" r:id="rId48"/>
    <p:sldLayoutId id="2147484187" r:id="rId49"/>
    <p:sldLayoutId id="2147484188" r:id="rId50"/>
    <p:sldLayoutId id="2147484189"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90000"/>
        </a:lnSpc>
        <a:spcBef>
          <a:spcPct val="0"/>
        </a:spcBef>
        <a:buNone/>
        <a:defRPr sz="2799" b="0" kern="1200">
          <a:solidFill>
            <a:schemeClr val="accent2"/>
          </a:solidFill>
          <a:latin typeface="+mj-lt"/>
          <a:ea typeface="+mj-ea"/>
          <a:cs typeface="+mj-cs"/>
        </a:defRPr>
      </a:lvl1pPr>
    </p:titleStyle>
    <p:bodyStyle>
      <a:lvl1pPr marL="0" indent="0" algn="l" defTabSz="914126"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1999" kern="1200">
          <a:solidFill>
            <a:schemeClr val="tx2"/>
          </a:solidFill>
          <a:latin typeface="+mn-lt"/>
          <a:ea typeface="+mn-ea"/>
          <a:cs typeface="+mn-cs"/>
        </a:defRPr>
      </a:lvl1pPr>
      <a:lvl2pPr marL="457063" indent="-184095" algn="l" defTabSz="914126" rtl="0" eaLnBrk="1" latinLnBrk="0" hangingPunct="1">
        <a:lnSpc>
          <a:spcPct val="100000"/>
        </a:lnSpc>
        <a:spcBef>
          <a:spcPts val="1200"/>
        </a:spcBef>
        <a:buClr>
          <a:schemeClr val="tx1"/>
        </a:buClr>
        <a:buSzPct val="90000"/>
        <a:buFont typeface="Arial" panose="020B0604020202020204" pitchFamily="34" charset="0"/>
        <a:buChar char="•"/>
        <a:defRPr sz="1799" kern="1200">
          <a:solidFill>
            <a:schemeClr val="tx2"/>
          </a:solidFill>
          <a:latin typeface="+mn-lt"/>
          <a:ea typeface="+mn-ea"/>
          <a:cs typeface="+mn-cs"/>
        </a:defRPr>
      </a:lvl2pPr>
      <a:lvl3pPr marL="744315" indent="-169812" algn="l" defTabSz="914126"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672" indent="-166638" algn="l" defTabSz="914126"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2657" indent="-138072" algn="l" defTabSz="914126"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510" indent="-111092" algn="l" defTabSz="914126"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124" indent="-120614" algn="l" defTabSz="914126"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523" indent="-120614" algn="l" defTabSz="914126"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1921" indent="-120614" algn="l" defTabSz="914126"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 level</a:t>
            </a:r>
          </a:p>
          <a:p>
            <a:pPr lvl="6"/>
            <a:r>
              <a:rPr lang="en-US"/>
              <a:t>Seventh level</a:t>
            </a:r>
          </a:p>
          <a:p>
            <a:pPr lvl="7"/>
            <a:r>
              <a:rPr lang="en-US"/>
              <a:t>Eighth level</a:t>
            </a:r>
          </a:p>
          <a:p>
            <a:pPr lvl="8"/>
            <a:r>
              <a:rPr lang="en-US"/>
              <a:t>Nineth level</a:t>
            </a:r>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‹N°›</a:t>
            </a:fld>
            <a:endParaRPr lang="en-US"/>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2664791239"/>
      </p:ext>
    </p:extLst>
  </p:cSld>
  <p:clrMap bg1="lt1" tx1="dk1" bg2="lt2" tx2="dk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 id="2147484202" r:id="rId12"/>
    <p:sldLayoutId id="2147484203" r:id="rId13"/>
    <p:sldLayoutId id="2147484204" r:id="rId14"/>
    <p:sldLayoutId id="2147484205" r:id="rId15"/>
    <p:sldLayoutId id="2147484206" r:id="rId16"/>
    <p:sldLayoutId id="2147484207" r:id="rId17"/>
    <p:sldLayoutId id="2147484208" r:id="rId18"/>
    <p:sldLayoutId id="2147484209" r:id="rId19"/>
    <p:sldLayoutId id="2147484210" r:id="rId20"/>
    <p:sldLayoutId id="2147484211" r:id="rId21"/>
    <p:sldLayoutId id="2147484212" r:id="rId22"/>
    <p:sldLayoutId id="2147484213" r:id="rId23"/>
    <p:sldLayoutId id="2147484214" r:id="rId24"/>
    <p:sldLayoutId id="2147484215" r:id="rId25"/>
    <p:sldLayoutId id="2147484216" r:id="rId26"/>
    <p:sldLayoutId id="2147484217" r:id="rId27"/>
    <p:sldLayoutId id="2147484218" r:id="rId28"/>
    <p:sldLayoutId id="2147484219" r:id="rId29"/>
    <p:sldLayoutId id="2147484220" r:id="rId30"/>
    <p:sldLayoutId id="2147484221" r:id="rId31"/>
    <p:sldLayoutId id="2147484222" r:id="rId32"/>
    <p:sldLayoutId id="2147484223" r:id="rId33"/>
    <p:sldLayoutId id="2147484224" r:id="rId34"/>
    <p:sldLayoutId id="2147484225" r:id="rId35"/>
    <p:sldLayoutId id="2147484226" r:id="rId36"/>
    <p:sldLayoutId id="2147484227" r:id="rId37"/>
    <p:sldLayoutId id="2147484228" r:id="rId38"/>
    <p:sldLayoutId id="2147484229" r:id="rId39"/>
    <p:sldLayoutId id="2147484230" r:id="rId40"/>
    <p:sldLayoutId id="2147484231" r:id="rId41"/>
    <p:sldLayoutId id="2147484232" r:id="rId42"/>
    <p:sldLayoutId id="2147484233" r:id="rId43"/>
    <p:sldLayoutId id="2147484234" r:id="rId44"/>
    <p:sldLayoutId id="2147484235" r:id="rId45"/>
    <p:sldLayoutId id="2147484236" r:id="rId46"/>
    <p:sldLayoutId id="2147484237" r:id="rId47"/>
    <p:sldLayoutId id="2147484238" r:id="rId48"/>
    <p:sldLayoutId id="2147484239" r:id="rId49"/>
    <p:sldLayoutId id="2147484240" r:id="rId50"/>
    <p:sldLayoutId id="2147484241" r:id="rId51"/>
    <p:sldLayoutId id="2147484242"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 level</a:t>
            </a:r>
          </a:p>
          <a:p>
            <a:pPr lvl="6"/>
            <a:r>
              <a:rPr lang="en-US"/>
              <a:t>Seventh level</a:t>
            </a:r>
          </a:p>
          <a:p>
            <a:pPr lvl="7"/>
            <a:r>
              <a:rPr lang="en-US"/>
              <a:t>Eighth level</a:t>
            </a:r>
          </a:p>
          <a:p>
            <a:pPr lvl="8"/>
            <a:r>
              <a:rPr lang="en-US"/>
              <a:t>Nineth level</a:t>
            </a:r>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‹N°›</a:t>
            </a:fld>
            <a:endParaRPr lang="en-US"/>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883574781"/>
      </p:ext>
    </p:extLst>
  </p:cSld>
  <p:clrMap bg1="lt1" tx1="dk1" bg2="lt2" tx2="dk2" accent1="accent1" accent2="accent2" accent3="accent3" accent4="accent4" accent5="accent5" accent6="accent6" hlink="hlink" folHlink="folHlink"/>
  <p:sldLayoutIdLst>
    <p:sldLayoutId id="2147484244" r:id="rId1"/>
    <p:sldLayoutId id="2147484245" r:id="rId2"/>
    <p:sldLayoutId id="2147484246" r:id="rId3"/>
    <p:sldLayoutId id="2147484247" r:id="rId4"/>
    <p:sldLayoutId id="2147484248" r:id="rId5"/>
    <p:sldLayoutId id="2147484249" r:id="rId6"/>
    <p:sldLayoutId id="2147484250" r:id="rId7"/>
    <p:sldLayoutId id="2147484251" r:id="rId8"/>
    <p:sldLayoutId id="2147484252" r:id="rId9"/>
    <p:sldLayoutId id="2147484253" r:id="rId10"/>
    <p:sldLayoutId id="2147484254" r:id="rId11"/>
    <p:sldLayoutId id="2147484255" r:id="rId12"/>
    <p:sldLayoutId id="2147484256" r:id="rId13"/>
    <p:sldLayoutId id="2147484257" r:id="rId14"/>
    <p:sldLayoutId id="2147484258" r:id="rId15"/>
    <p:sldLayoutId id="2147484259" r:id="rId16"/>
    <p:sldLayoutId id="2147484260" r:id="rId17"/>
    <p:sldLayoutId id="2147484261" r:id="rId18"/>
    <p:sldLayoutId id="2147484262" r:id="rId19"/>
    <p:sldLayoutId id="2147484263" r:id="rId20"/>
    <p:sldLayoutId id="2147484264" r:id="rId21"/>
    <p:sldLayoutId id="2147484265" r:id="rId22"/>
    <p:sldLayoutId id="2147484266" r:id="rId23"/>
    <p:sldLayoutId id="2147484267" r:id="rId24"/>
    <p:sldLayoutId id="2147484268" r:id="rId25"/>
    <p:sldLayoutId id="2147484269" r:id="rId26"/>
    <p:sldLayoutId id="2147484270" r:id="rId27"/>
    <p:sldLayoutId id="2147484271" r:id="rId28"/>
    <p:sldLayoutId id="2147484272" r:id="rId29"/>
    <p:sldLayoutId id="2147484273" r:id="rId30"/>
    <p:sldLayoutId id="2147484274" r:id="rId31"/>
    <p:sldLayoutId id="2147484275" r:id="rId32"/>
    <p:sldLayoutId id="2147484276" r:id="rId33"/>
    <p:sldLayoutId id="2147484277" r:id="rId34"/>
    <p:sldLayoutId id="2147484278" r:id="rId35"/>
    <p:sldLayoutId id="2147484279" r:id="rId36"/>
    <p:sldLayoutId id="2147484280" r:id="rId37"/>
    <p:sldLayoutId id="2147484281" r:id="rId38"/>
    <p:sldLayoutId id="2147484282" r:id="rId39"/>
    <p:sldLayoutId id="2147484283" r:id="rId40"/>
    <p:sldLayoutId id="2147484284" r:id="rId41"/>
    <p:sldLayoutId id="2147484285" r:id="rId42"/>
    <p:sldLayoutId id="2147484286" r:id="rId43"/>
    <p:sldLayoutId id="2147484287" r:id="rId44"/>
    <p:sldLayoutId id="2147484288" r:id="rId45"/>
    <p:sldLayoutId id="2147484289" r:id="rId46"/>
    <p:sldLayoutId id="2147484290" r:id="rId47"/>
    <p:sldLayoutId id="2147484291" r:id="rId48"/>
    <p:sldLayoutId id="2147484292" r:id="rId49"/>
    <p:sldLayoutId id="2147484293" r:id="rId50"/>
    <p:sldLayoutId id="2147484294" r:id="rId51"/>
    <p:sldLayoutId id="2147484295" r:id="rId52"/>
    <p:sldLayoutId id="2147484296" r:id="rId53"/>
    <p:sldLayoutId id="2147484297" r:id="rId54"/>
    <p:sldLayoutId id="2147484298" r:id="rId55"/>
    <p:sldLayoutId id="2147484299" r:id="rId56"/>
    <p:sldLayoutId id="2147484300" r:id="rId57"/>
    <p:sldLayoutId id="2147484301" r:id="rId58"/>
    <p:sldLayoutId id="2147484302" r:id="rId59"/>
    <p:sldLayoutId id="2147484303" r:id="rId60"/>
    <p:sldLayoutId id="2147484304" r:id="rId61"/>
    <p:sldLayoutId id="2147484305" r:id="rId6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 level</a:t>
            </a:r>
          </a:p>
          <a:p>
            <a:pPr lvl="6"/>
            <a:r>
              <a:rPr lang="en-US"/>
              <a:t>Seventh level</a:t>
            </a:r>
          </a:p>
          <a:p>
            <a:pPr lvl="7"/>
            <a:r>
              <a:rPr lang="en-US"/>
              <a:t>Eighth level</a:t>
            </a:r>
          </a:p>
          <a:p>
            <a:pPr lvl="8"/>
            <a:r>
              <a:rPr lang="en-US"/>
              <a:t>Nineth level</a:t>
            </a:r>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67">
            <a:extLst>
              <a:ext uri="{96DAC541-7B7A-43D3-8B79-37D633B846F1}">
                <asvg:svgBlip xmlns:asvg="http://schemas.microsoft.com/office/drawing/2016/SVG/main" r:embed="rId68"/>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‹N°›</a:t>
            </a:fld>
            <a:endParaRPr lang="en-US"/>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69">
            <a:extLst>
              <a:ext uri="{96DAC541-7B7A-43D3-8B79-37D633B846F1}">
                <asvg:svgBlip xmlns:asvg="http://schemas.microsoft.com/office/drawing/2016/SVG/main" r:embed="rId70"/>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4087" r:id="rId1"/>
    <p:sldLayoutId id="2147484089" r:id="rId2"/>
    <p:sldLayoutId id="2147484088" r:id="rId3"/>
    <p:sldLayoutId id="2147484311" r:id="rId4"/>
    <p:sldLayoutId id="2147484312" r:id="rId5"/>
    <p:sldLayoutId id="2147484313" r:id="rId6"/>
    <p:sldLayoutId id="2147484314" r:id="rId7"/>
    <p:sldLayoutId id="2147484315" r:id="rId8"/>
    <p:sldLayoutId id="2147484316" r:id="rId9"/>
    <p:sldLayoutId id="2147484317" r:id="rId10"/>
    <p:sldLayoutId id="2147483945" r:id="rId11"/>
    <p:sldLayoutId id="2147483996" r:id="rId12"/>
    <p:sldLayoutId id="2147483997" r:id="rId13"/>
    <p:sldLayoutId id="2147484318" r:id="rId14"/>
    <p:sldLayoutId id="2147484319" r:id="rId15"/>
    <p:sldLayoutId id="2147484320" r:id="rId16"/>
    <p:sldLayoutId id="2147484321" r:id="rId17"/>
    <p:sldLayoutId id="2147484322" r:id="rId18"/>
    <p:sldLayoutId id="2147484323" r:id="rId19"/>
    <p:sldLayoutId id="2147484324" r:id="rId20"/>
    <p:sldLayoutId id="2147484325" r:id="rId21"/>
    <p:sldLayoutId id="2147484326" r:id="rId22"/>
    <p:sldLayoutId id="2147484327" r:id="rId23"/>
    <p:sldLayoutId id="2147484328" r:id="rId24"/>
    <p:sldLayoutId id="2147484007" r:id="rId25"/>
    <p:sldLayoutId id="2147484008" r:id="rId26"/>
    <p:sldLayoutId id="2147484009" r:id="rId27"/>
    <p:sldLayoutId id="2147483995" r:id="rId28"/>
    <p:sldLayoutId id="2147484329" r:id="rId29"/>
    <p:sldLayoutId id="2147484330" r:id="rId30"/>
    <p:sldLayoutId id="2147484331" r:id="rId31"/>
    <p:sldLayoutId id="2147484332" r:id="rId32"/>
    <p:sldLayoutId id="2147484333" r:id="rId33"/>
    <p:sldLayoutId id="2147484334" r:id="rId34"/>
    <p:sldLayoutId id="2147484335" r:id="rId35"/>
    <p:sldLayoutId id="2147484336" r:id="rId36"/>
    <p:sldLayoutId id="2147484337" r:id="rId37"/>
    <p:sldLayoutId id="2147484338" r:id="rId38"/>
    <p:sldLayoutId id="2147484339" r:id="rId39"/>
    <p:sldLayoutId id="2147484340" r:id="rId40"/>
    <p:sldLayoutId id="2147484341" r:id="rId41"/>
    <p:sldLayoutId id="2147484342" r:id="rId42"/>
    <p:sldLayoutId id="2147484343" r:id="rId43"/>
    <p:sldLayoutId id="2147484344" r:id="rId44"/>
    <p:sldLayoutId id="2147484345" r:id="rId45"/>
    <p:sldLayoutId id="2147484073" r:id="rId46"/>
    <p:sldLayoutId id="2147484015" r:id="rId47"/>
    <p:sldLayoutId id="2147484346" r:id="rId48"/>
    <p:sldLayoutId id="2147484017" r:id="rId49"/>
    <p:sldLayoutId id="2147484347" r:id="rId50"/>
    <p:sldLayoutId id="2147484348" r:id="rId51"/>
    <p:sldLayoutId id="2147484349" r:id="rId52"/>
    <p:sldLayoutId id="2147484350" r:id="rId53"/>
    <p:sldLayoutId id="2147484351" r:id="rId54"/>
    <p:sldLayoutId id="2147484352" r:id="rId55"/>
    <p:sldLayoutId id="2147484353" r:id="rId56"/>
    <p:sldLayoutId id="2147484354" r:id="rId57"/>
    <p:sldLayoutId id="2147484355" r:id="rId58"/>
    <p:sldLayoutId id="2147484356" r:id="rId59"/>
    <p:sldLayoutId id="2147484357" r:id="rId60"/>
    <p:sldLayoutId id="2147484358" r:id="rId61"/>
    <p:sldLayoutId id="2147484359" r:id="rId62"/>
    <p:sldLayoutId id="2147484360" r:id="rId63"/>
    <p:sldLayoutId id="2147484086" r:id="rId64"/>
    <p:sldLayoutId id="2147484362" r:id="rId6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041032"/>
        </a:solidFill>
        <a:effectLst/>
      </p:bgPr>
    </p:bg>
    <p:spTree>
      <p:nvGrpSpPr>
        <p:cNvPr id="1" name=""/>
        <p:cNvGrpSpPr/>
        <p:nvPr/>
      </p:nvGrpSpPr>
      <p:grpSpPr>
        <a:xfrm>
          <a:off x="0" y="0"/>
          <a:ext cx="0" cy="0"/>
          <a:chOff x="0" y="0"/>
          <a:chExt cx="0" cy="0"/>
        </a:xfrm>
      </p:grpSpPr>
      <p:pic>
        <p:nvPicPr>
          <p:cNvPr id="4" name="Picture 3" descr="A picture containing electric blue, sky, blue, azure&#10;&#10;Description automatically generated">
            <a:extLst>
              <a:ext uri="{FF2B5EF4-FFF2-40B4-BE49-F238E27FC236}">
                <a16:creationId xmlns:a16="http://schemas.microsoft.com/office/drawing/2014/main" id="{D9130DA2-A38D-005F-4F82-7396F8C0C098}"/>
              </a:ext>
            </a:extLst>
          </p:cNvPr>
          <p:cNvPicPr>
            <a:picLocks noChangeAspect="1"/>
          </p:cNvPicPr>
          <p:nvPr userDrawn="1"/>
        </p:nvPicPr>
        <p:blipFill>
          <a:blip r:embed="rId60">
            <a:alphaModFix amt="50000"/>
          </a:blip>
          <a:stretch>
            <a:fillRect/>
          </a:stretch>
        </p:blipFill>
        <p:spPr>
          <a:xfrm rot="10800000">
            <a:off x="0" y="893"/>
            <a:ext cx="12188825" cy="6856214"/>
          </a:xfrm>
          <a:prstGeom prst="rect">
            <a:avLst/>
          </a:prstGeom>
        </p:spPr>
      </p:pic>
      <p:sp>
        <p:nvSpPr>
          <p:cNvPr id="2" name="Click to edit title"/>
          <p:cNvSpPr>
            <a:spLocks noGrp="1"/>
          </p:cNvSpPr>
          <p:nvPr>
            <p:ph type="title"/>
          </p:nvPr>
        </p:nvSpPr>
        <p:spPr>
          <a:xfrm>
            <a:off x="579809" y="457200"/>
            <a:ext cx="11001004" cy="809625"/>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8403416"/>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78" r:id="rId15"/>
    <p:sldLayoutId id="2147484379" r:id="rId16"/>
    <p:sldLayoutId id="2147484380" r:id="rId17"/>
    <p:sldLayoutId id="2147484381" r:id="rId18"/>
    <p:sldLayoutId id="2147484382" r:id="rId19"/>
    <p:sldLayoutId id="2147484383" r:id="rId20"/>
    <p:sldLayoutId id="2147484384" r:id="rId21"/>
    <p:sldLayoutId id="2147484385" r:id="rId22"/>
    <p:sldLayoutId id="2147484386" r:id="rId23"/>
    <p:sldLayoutId id="2147484387" r:id="rId24"/>
    <p:sldLayoutId id="2147484388" r:id="rId25"/>
    <p:sldLayoutId id="2147484389" r:id="rId26"/>
    <p:sldLayoutId id="2147484390" r:id="rId27"/>
    <p:sldLayoutId id="2147484391" r:id="rId28"/>
    <p:sldLayoutId id="2147484392" r:id="rId29"/>
    <p:sldLayoutId id="2147484393" r:id="rId30"/>
    <p:sldLayoutId id="2147484394" r:id="rId31"/>
    <p:sldLayoutId id="2147484395" r:id="rId32"/>
    <p:sldLayoutId id="2147484396" r:id="rId33"/>
    <p:sldLayoutId id="2147484397" r:id="rId34"/>
    <p:sldLayoutId id="2147484398" r:id="rId35"/>
    <p:sldLayoutId id="2147484399" r:id="rId36"/>
    <p:sldLayoutId id="2147484400" r:id="rId37"/>
    <p:sldLayoutId id="2147484401" r:id="rId38"/>
    <p:sldLayoutId id="2147484402" r:id="rId39"/>
    <p:sldLayoutId id="2147484403" r:id="rId40"/>
    <p:sldLayoutId id="2147484404" r:id="rId41"/>
    <p:sldLayoutId id="2147484405" r:id="rId42"/>
    <p:sldLayoutId id="2147484406" r:id="rId43"/>
    <p:sldLayoutId id="2147484407" r:id="rId44"/>
    <p:sldLayoutId id="2147484408" r:id="rId45"/>
    <p:sldLayoutId id="2147484409" r:id="rId46"/>
    <p:sldLayoutId id="2147484410" r:id="rId47"/>
    <p:sldLayoutId id="2147484412" r:id="rId48"/>
    <p:sldLayoutId id="2147484413" r:id="rId49"/>
    <p:sldLayoutId id="2147484414" r:id="rId50"/>
    <p:sldLayoutId id="2147484415" r:id="rId51"/>
    <p:sldLayoutId id="2147484416" r:id="rId52"/>
    <p:sldLayoutId id="2147484417" r:id="rId53"/>
    <p:sldLayoutId id="2147484418" r:id="rId54"/>
    <p:sldLayoutId id="2147484419" r:id="rId55"/>
    <p:sldLayoutId id="2147484420" r:id="rId56"/>
    <p:sldLayoutId id="2147484421" r:id="rId57"/>
    <p:sldLayoutId id="2147484422" r:id="rId5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lnSpc>
          <a:spcPct val="90000"/>
        </a:lnSpc>
        <a:spcBef>
          <a:spcPct val="0"/>
        </a:spcBef>
        <a:buNone/>
        <a:defRPr sz="2800" b="0" kern="1200">
          <a:solidFill>
            <a:schemeClr val="tx2"/>
          </a:solidFill>
          <a:latin typeface="+mj-lt"/>
          <a:ea typeface="+mj-ea"/>
          <a:cs typeface="+mj-cs"/>
        </a:defRPr>
      </a:lvl1pPr>
    </p:titleStyle>
    <p:bodyStyle>
      <a:lvl1pPr marL="0" indent="0" algn="ctr"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ctr" defTabSz="914400" rtl="0" eaLnBrk="1" latinLnBrk="0" hangingPunct="1">
        <a:lnSpc>
          <a:spcPct val="100000"/>
        </a:lnSpc>
        <a:spcBef>
          <a:spcPts val="6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ctr"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ctr" defTabSz="914400"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ctr" defTabSz="914400"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269.xml"/><Relationship Id="rId4" Type="http://schemas.openxmlformats.org/officeDocument/2006/relationships/image" Target="../media/image58.png"/></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123.xml"/></Relationships>
</file>

<file path=ppt/slides/_rels/slide1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1.xml"/><Relationship Id="rId1" Type="http://schemas.openxmlformats.org/officeDocument/2006/relationships/slideLayout" Target="../slideLayouts/slideLayout36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7.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71.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62.jpeg"/><Relationship Id="rId2" Type="http://schemas.openxmlformats.org/officeDocument/2006/relationships/notesSlide" Target="../notesSlides/notesSlide2.xml"/><Relationship Id="rId1" Type="http://schemas.openxmlformats.org/officeDocument/2006/relationships/slideLayout" Target="../slideLayouts/slideLayout363.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7.xml"/></Relationships>
</file>

<file path=ppt/slides/_rels/slide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31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30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6.xml"/></Relationships>
</file>

<file path=ppt/slides/_rels/slide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298.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298.xml"/><Relationship Id="rId4" Type="http://schemas.openxmlformats.org/officeDocument/2006/relationships/image" Target="../media/image72.svg"/></Relationships>
</file>

<file path=ppt/slides/_rels/slide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xml"/><Relationship Id="rId1" Type="http://schemas.openxmlformats.org/officeDocument/2006/relationships/slideLayout" Target="../slideLayouts/slideLayout3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title="Title">
            <a:extLst>
              <a:ext uri="{FF2B5EF4-FFF2-40B4-BE49-F238E27FC236}">
                <a16:creationId xmlns:a16="http://schemas.microsoft.com/office/drawing/2014/main" id="{A63C1E39-47A3-4DE2-94D6-ACF90DA5B75C}"/>
              </a:ext>
            </a:extLst>
          </p:cNvPr>
          <p:cNvSpPr>
            <a:spLocks noGrp="1"/>
          </p:cNvSpPr>
          <p:nvPr>
            <p:ph type="title"/>
          </p:nvPr>
        </p:nvSpPr>
        <p:spPr>
          <a:xfrm>
            <a:off x="287466" y="2093149"/>
            <a:ext cx="6062978" cy="1234440"/>
          </a:xfrm>
        </p:spPr>
        <p:txBody>
          <a:bodyPr/>
          <a:lstStyle/>
          <a:p>
            <a:r>
              <a:rPr lang="en-US" dirty="0"/>
              <a:t>Put AI into Action &amp; Boost </a:t>
            </a:r>
            <a:br>
              <a:rPr lang="en-US" dirty="0"/>
            </a:br>
            <a:r>
              <a:rPr lang="en-US" dirty="0"/>
              <a:t>Productivity with </a:t>
            </a:r>
            <a:br>
              <a:rPr lang="en-US" dirty="0"/>
            </a:br>
            <a:r>
              <a:rPr lang="en-US" dirty="0"/>
              <a:t>VAC &amp; TAP</a:t>
            </a:r>
          </a:p>
        </p:txBody>
      </p:sp>
      <p:sp>
        <p:nvSpPr>
          <p:cNvPr id="7" name="Text Placeholder 1">
            <a:extLst>
              <a:ext uri="{FF2B5EF4-FFF2-40B4-BE49-F238E27FC236}">
                <a16:creationId xmlns:a16="http://schemas.microsoft.com/office/drawing/2014/main" id="{D38A8783-1F5E-3006-8933-A88444ECA269}"/>
              </a:ext>
            </a:extLst>
          </p:cNvPr>
          <p:cNvSpPr>
            <a:spLocks noGrp="1"/>
          </p:cNvSpPr>
          <p:nvPr>
            <p:ph type="body" sz="quarter" idx="12"/>
          </p:nvPr>
        </p:nvSpPr>
        <p:spPr>
          <a:xfrm>
            <a:off x="392972" y="4408094"/>
            <a:ext cx="6062978" cy="355601"/>
          </a:xfrm>
        </p:spPr>
        <p:txBody>
          <a:bodyPr/>
          <a:lstStyle/>
          <a:p>
            <a:r>
              <a:rPr lang="en-US" sz="1600" dirty="0"/>
              <a:t>November 2023</a:t>
            </a:r>
          </a:p>
          <a:p>
            <a:endParaRPr lang="en-US" sz="1600" dirty="0"/>
          </a:p>
          <a:p>
            <a:r>
              <a:rPr lang="en-US" sz="1600" dirty="0"/>
              <a:t>Julien </a:t>
            </a:r>
            <a:r>
              <a:rPr lang="en-US" sz="1600" dirty="0" err="1"/>
              <a:t>Kolaric</a:t>
            </a:r>
            <a:endParaRPr lang="en-US" sz="1600" dirty="0"/>
          </a:p>
          <a:p>
            <a:r>
              <a:rPr lang="en-US" sz="1600" dirty="0"/>
              <a:t>Frédéric Klein</a:t>
            </a:r>
          </a:p>
        </p:txBody>
      </p:sp>
      <p:pic>
        <p:nvPicPr>
          <p:cNvPr id="10" name="Image 9">
            <a:extLst>
              <a:ext uri="{FF2B5EF4-FFF2-40B4-BE49-F238E27FC236}">
                <a16:creationId xmlns:a16="http://schemas.microsoft.com/office/drawing/2014/main" id="{5E916D2E-C16F-B3C4-9F64-5FE662EE61D5}"/>
              </a:ext>
            </a:extLst>
          </p:cNvPr>
          <p:cNvPicPr>
            <a:picLocks noChangeAspect="1"/>
          </p:cNvPicPr>
          <p:nvPr/>
        </p:nvPicPr>
        <p:blipFill>
          <a:blip r:embed="rId3"/>
          <a:stretch>
            <a:fillRect/>
          </a:stretch>
        </p:blipFill>
        <p:spPr>
          <a:xfrm>
            <a:off x="6981825" y="326569"/>
            <a:ext cx="5207000" cy="1092200"/>
          </a:xfrm>
          <a:prstGeom prst="rect">
            <a:avLst/>
          </a:prstGeom>
        </p:spPr>
      </p:pic>
      <p:pic>
        <p:nvPicPr>
          <p:cNvPr id="1028" name="Picture 4" descr="Lunch and Learn - Rockwood Community Development Corporation">
            <a:extLst>
              <a:ext uri="{FF2B5EF4-FFF2-40B4-BE49-F238E27FC236}">
                <a16:creationId xmlns:a16="http://schemas.microsoft.com/office/drawing/2014/main" id="{40CE7038-9EC1-603D-C567-817FF69EC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2609" y="2622337"/>
            <a:ext cx="2920270" cy="2189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42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oles in ML Team and How They Collaborate With Each Other">
            <a:extLst>
              <a:ext uri="{FF2B5EF4-FFF2-40B4-BE49-F238E27FC236}">
                <a16:creationId xmlns:a16="http://schemas.microsoft.com/office/drawing/2014/main" id="{43EF1584-1056-CEDB-6A9D-532D1C3D5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973262"/>
            <a:ext cx="12188825" cy="2581275"/>
          </a:xfrm>
          <a:prstGeom prst="rect">
            <a:avLst/>
          </a:prstGeom>
          <a:noFill/>
          <a:extLst>
            <a:ext uri="{909E8E84-426E-40DD-AFC4-6F175D3DCCD1}">
              <a14:hiddenFill xmlns:a14="http://schemas.microsoft.com/office/drawing/2010/main">
                <a:solidFill>
                  <a:srgbClr val="FFFFFF"/>
                </a:solidFill>
              </a14:hiddenFill>
            </a:ext>
          </a:extLst>
        </p:spPr>
      </p:pic>
      <p:sp>
        <p:nvSpPr>
          <p:cNvPr id="5" name="Titre 4">
            <a:extLst>
              <a:ext uri="{FF2B5EF4-FFF2-40B4-BE49-F238E27FC236}">
                <a16:creationId xmlns:a16="http://schemas.microsoft.com/office/drawing/2014/main" id="{A04C72F2-2AAE-AD06-BDD6-62EC936E63F0}"/>
              </a:ext>
            </a:extLst>
          </p:cNvPr>
          <p:cNvSpPr>
            <a:spLocks noGrp="1"/>
          </p:cNvSpPr>
          <p:nvPr>
            <p:ph type="title"/>
          </p:nvPr>
        </p:nvSpPr>
        <p:spPr/>
        <p:txBody>
          <a:bodyPr/>
          <a:lstStyle/>
          <a:p>
            <a:r>
              <a:rPr lang="fr-FR" dirty="0"/>
              <a:t>Cross-</a:t>
            </a:r>
            <a:r>
              <a:rPr lang="fr-FR" dirty="0" err="1"/>
              <a:t>funtional</a:t>
            </a:r>
            <a:r>
              <a:rPr lang="fr-FR" dirty="0"/>
              <a:t> collaboration </a:t>
            </a:r>
            <a:r>
              <a:rPr lang="fr-FR" dirty="0" err="1"/>
              <a:t>is</a:t>
            </a:r>
            <a:r>
              <a:rPr lang="fr-FR" dirty="0"/>
              <a:t> key</a:t>
            </a:r>
          </a:p>
        </p:txBody>
      </p:sp>
      <p:sp>
        <p:nvSpPr>
          <p:cNvPr id="7" name="Rectangle 6">
            <a:extLst>
              <a:ext uri="{FF2B5EF4-FFF2-40B4-BE49-F238E27FC236}">
                <a16:creationId xmlns:a16="http://schemas.microsoft.com/office/drawing/2014/main" id="{CB345840-1CBF-3DE4-FCAB-6EA1B823BA5C}"/>
              </a:ext>
            </a:extLst>
          </p:cNvPr>
          <p:cNvSpPr/>
          <p:nvPr/>
        </p:nvSpPr>
        <p:spPr>
          <a:xfrm>
            <a:off x="2209800" y="4206875"/>
            <a:ext cx="3289299" cy="6064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fr-FR" sz="1200" dirty="0" err="1">
                <a:solidFill>
                  <a:schemeClr val="bg1"/>
                </a:solidFill>
              </a:rPr>
              <a:t>Jupyter</a:t>
            </a:r>
            <a:r>
              <a:rPr lang="fr-FR" sz="1200" dirty="0">
                <a:solidFill>
                  <a:schemeClr val="bg1"/>
                </a:solidFill>
              </a:rPr>
              <a:t> HUB</a:t>
            </a:r>
          </a:p>
        </p:txBody>
      </p:sp>
      <p:sp>
        <p:nvSpPr>
          <p:cNvPr id="8" name="Rectangle 7">
            <a:extLst>
              <a:ext uri="{FF2B5EF4-FFF2-40B4-BE49-F238E27FC236}">
                <a16:creationId xmlns:a16="http://schemas.microsoft.com/office/drawing/2014/main" id="{94978AB6-F166-F679-0B7C-8C1104522AE3}"/>
              </a:ext>
            </a:extLst>
          </p:cNvPr>
          <p:cNvSpPr/>
          <p:nvPr/>
        </p:nvSpPr>
        <p:spPr>
          <a:xfrm>
            <a:off x="5588000" y="4206874"/>
            <a:ext cx="2184400" cy="6064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fr-FR" sz="1200" dirty="0" err="1">
                <a:solidFill>
                  <a:schemeClr val="bg1"/>
                </a:solidFill>
              </a:rPr>
              <a:t>MLFlow</a:t>
            </a:r>
            <a:endParaRPr lang="fr-FR" sz="1200" dirty="0">
              <a:solidFill>
                <a:schemeClr val="bg1"/>
              </a:solidFill>
            </a:endParaRPr>
          </a:p>
        </p:txBody>
      </p:sp>
      <p:sp>
        <p:nvSpPr>
          <p:cNvPr id="9" name="Rectangle 8">
            <a:extLst>
              <a:ext uri="{FF2B5EF4-FFF2-40B4-BE49-F238E27FC236}">
                <a16:creationId xmlns:a16="http://schemas.microsoft.com/office/drawing/2014/main" id="{0E53FC5D-CD55-445F-99EC-FF6BBF3E5CAF}"/>
              </a:ext>
            </a:extLst>
          </p:cNvPr>
          <p:cNvSpPr/>
          <p:nvPr/>
        </p:nvSpPr>
        <p:spPr>
          <a:xfrm>
            <a:off x="7861300" y="4905373"/>
            <a:ext cx="1206494" cy="276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fr-FR" sz="1200" dirty="0">
                <a:solidFill>
                  <a:schemeClr val="bg1"/>
                </a:solidFill>
              </a:rPr>
              <a:t>TAP</a:t>
            </a:r>
          </a:p>
        </p:txBody>
      </p:sp>
      <p:sp>
        <p:nvSpPr>
          <p:cNvPr id="10" name="Rectangle 9">
            <a:extLst>
              <a:ext uri="{FF2B5EF4-FFF2-40B4-BE49-F238E27FC236}">
                <a16:creationId xmlns:a16="http://schemas.microsoft.com/office/drawing/2014/main" id="{0B2A5DFF-FDB9-4921-0875-4B9255A2C73E}"/>
              </a:ext>
            </a:extLst>
          </p:cNvPr>
          <p:cNvSpPr/>
          <p:nvPr/>
        </p:nvSpPr>
        <p:spPr>
          <a:xfrm>
            <a:off x="2209800" y="4905373"/>
            <a:ext cx="5562600" cy="276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fr-FR" sz="1200" dirty="0" err="1">
                <a:solidFill>
                  <a:schemeClr val="bg1"/>
                </a:solidFill>
              </a:rPr>
              <a:t>Deployed</a:t>
            </a:r>
            <a:r>
              <a:rPr lang="fr-FR" sz="1200" dirty="0">
                <a:solidFill>
                  <a:schemeClr val="bg1"/>
                </a:solidFill>
              </a:rPr>
              <a:t> </a:t>
            </a:r>
            <a:r>
              <a:rPr lang="fr-FR" sz="1200" dirty="0" err="1">
                <a:solidFill>
                  <a:schemeClr val="bg1"/>
                </a:solidFill>
              </a:rPr>
              <a:t>with</a:t>
            </a:r>
            <a:r>
              <a:rPr lang="fr-FR" sz="1200" dirty="0">
                <a:solidFill>
                  <a:schemeClr val="bg1"/>
                </a:solidFill>
              </a:rPr>
              <a:t> VAC</a:t>
            </a:r>
          </a:p>
        </p:txBody>
      </p:sp>
      <p:sp>
        <p:nvSpPr>
          <p:cNvPr id="11" name="Rectangle 10">
            <a:extLst>
              <a:ext uri="{FF2B5EF4-FFF2-40B4-BE49-F238E27FC236}">
                <a16:creationId xmlns:a16="http://schemas.microsoft.com/office/drawing/2014/main" id="{C17BD8E6-18CC-BE35-CD8B-48D2771935C7}"/>
              </a:ext>
            </a:extLst>
          </p:cNvPr>
          <p:cNvSpPr/>
          <p:nvPr/>
        </p:nvSpPr>
        <p:spPr>
          <a:xfrm>
            <a:off x="7861299" y="4206874"/>
            <a:ext cx="1206495" cy="6064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fr-FR" sz="1200" dirty="0">
                <a:solidFill>
                  <a:schemeClr val="bg1"/>
                </a:solidFill>
              </a:rPr>
              <a:t>Python</a:t>
            </a:r>
          </a:p>
          <a:p>
            <a:pPr algn="ctr">
              <a:spcAft>
                <a:spcPts val="600"/>
              </a:spcAft>
            </a:pPr>
            <a:r>
              <a:rPr lang="fr-FR" sz="1100" dirty="0">
                <a:solidFill>
                  <a:schemeClr val="bg1"/>
                </a:solidFill>
              </a:rPr>
              <a:t>Accelerator</a:t>
            </a:r>
          </a:p>
        </p:txBody>
      </p:sp>
      <p:cxnSp>
        <p:nvCxnSpPr>
          <p:cNvPr id="13" name="Connecteur droit 12">
            <a:extLst>
              <a:ext uri="{FF2B5EF4-FFF2-40B4-BE49-F238E27FC236}">
                <a16:creationId xmlns:a16="http://schemas.microsoft.com/office/drawing/2014/main" id="{2094FAF6-1A48-5AF1-DC68-BA016217AD7D}"/>
              </a:ext>
            </a:extLst>
          </p:cNvPr>
          <p:cNvCxnSpPr/>
          <p:nvPr/>
        </p:nvCxnSpPr>
        <p:spPr bwMode="gray">
          <a:xfrm flipV="1">
            <a:off x="2235200" y="1973262"/>
            <a:ext cx="0" cy="2233612"/>
          </a:xfrm>
          <a:prstGeom prst="line">
            <a:avLst/>
          </a:prstGeom>
          <a:ln w="25400">
            <a:solidFill>
              <a:schemeClr val="tx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D4971C9F-6F2B-EF90-3DB6-7BF0E98CF804}"/>
              </a:ext>
            </a:extLst>
          </p:cNvPr>
          <p:cNvCxnSpPr/>
          <p:nvPr/>
        </p:nvCxnSpPr>
        <p:spPr bwMode="gray">
          <a:xfrm flipV="1">
            <a:off x="5486400" y="2011362"/>
            <a:ext cx="0" cy="2233612"/>
          </a:xfrm>
          <a:prstGeom prst="line">
            <a:avLst/>
          </a:prstGeom>
          <a:ln w="25400">
            <a:solidFill>
              <a:schemeClr val="tx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103CFF43-44AA-B352-A213-7EB3F98B57E7}"/>
              </a:ext>
            </a:extLst>
          </p:cNvPr>
          <p:cNvCxnSpPr/>
          <p:nvPr/>
        </p:nvCxnSpPr>
        <p:spPr bwMode="gray">
          <a:xfrm flipV="1">
            <a:off x="5588000" y="1998662"/>
            <a:ext cx="0" cy="2233612"/>
          </a:xfrm>
          <a:prstGeom prst="line">
            <a:avLst/>
          </a:prstGeom>
          <a:ln w="25400">
            <a:solidFill>
              <a:schemeClr val="tx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9ED0D537-618F-4BFB-2902-F605CFA09614}"/>
              </a:ext>
            </a:extLst>
          </p:cNvPr>
          <p:cNvCxnSpPr/>
          <p:nvPr/>
        </p:nvCxnSpPr>
        <p:spPr bwMode="gray">
          <a:xfrm flipV="1">
            <a:off x="7759700" y="2024062"/>
            <a:ext cx="0" cy="2233612"/>
          </a:xfrm>
          <a:prstGeom prst="line">
            <a:avLst/>
          </a:prstGeom>
          <a:ln w="25400">
            <a:solidFill>
              <a:schemeClr val="tx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BC92E186-0707-3C85-7B49-ECEF2B75C78E}"/>
              </a:ext>
            </a:extLst>
          </p:cNvPr>
          <p:cNvCxnSpPr/>
          <p:nvPr/>
        </p:nvCxnSpPr>
        <p:spPr bwMode="gray">
          <a:xfrm flipV="1">
            <a:off x="7861300" y="2024062"/>
            <a:ext cx="0" cy="2233612"/>
          </a:xfrm>
          <a:prstGeom prst="line">
            <a:avLst/>
          </a:prstGeom>
          <a:ln w="25400">
            <a:solidFill>
              <a:schemeClr val="tx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45E555DB-219C-5D61-EB11-D8CB7FAC515F}"/>
              </a:ext>
            </a:extLst>
          </p:cNvPr>
          <p:cNvCxnSpPr/>
          <p:nvPr/>
        </p:nvCxnSpPr>
        <p:spPr bwMode="gray">
          <a:xfrm flipV="1">
            <a:off x="9067800" y="1998662"/>
            <a:ext cx="0" cy="2233612"/>
          </a:xfrm>
          <a:prstGeom prst="line">
            <a:avLst/>
          </a:prstGeom>
          <a:ln w="25400">
            <a:solidFill>
              <a:schemeClr val="tx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88CEC0E-0D9A-6094-1009-F843EB670B87}"/>
              </a:ext>
            </a:extLst>
          </p:cNvPr>
          <p:cNvSpPr/>
          <p:nvPr/>
        </p:nvSpPr>
        <p:spPr>
          <a:xfrm>
            <a:off x="2209800" y="5284785"/>
            <a:ext cx="6857994" cy="2095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fr-FR" sz="1200" dirty="0" err="1">
                <a:solidFill>
                  <a:schemeClr val="bg1"/>
                </a:solidFill>
              </a:rPr>
              <a:t>Kubernetes</a:t>
            </a:r>
            <a:endParaRPr lang="fr-FR" sz="1200" dirty="0">
              <a:solidFill>
                <a:schemeClr val="bg1"/>
              </a:solidFill>
            </a:endParaRPr>
          </a:p>
        </p:txBody>
      </p:sp>
    </p:spTree>
    <p:extLst>
      <p:ext uri="{BB962C8B-B14F-4D97-AF65-F5344CB8AC3E}">
        <p14:creationId xmlns:p14="http://schemas.microsoft.com/office/powerpoint/2010/main" val="361098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paceX Sees Another Successful 'Block 5' Falcon 9 Rocket Launch | Space">
            <a:extLst>
              <a:ext uri="{FF2B5EF4-FFF2-40B4-BE49-F238E27FC236}">
                <a16:creationId xmlns:a16="http://schemas.microsoft.com/office/drawing/2014/main" id="{49F1AFAC-D605-E07B-0928-AFD545ADB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341225" cy="7923033"/>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0AC6F344-B9E0-1A36-A893-A1B10BE24F35}"/>
              </a:ext>
            </a:extLst>
          </p:cNvPr>
          <p:cNvSpPr txBox="1"/>
          <p:nvPr/>
        </p:nvSpPr>
        <p:spPr>
          <a:xfrm>
            <a:off x="698500" y="653695"/>
            <a:ext cx="6096000" cy="829138"/>
          </a:xfrm>
          <a:prstGeom prst="rect">
            <a:avLst/>
          </a:prstGeom>
          <a:noFill/>
        </p:spPr>
        <p:txBody>
          <a:bodyPr wrap="square">
            <a:spAutoFit/>
          </a:bodyPr>
          <a:lstStyle/>
          <a:p>
            <a:pPr algn="l">
              <a:lnSpc>
                <a:spcPct val="150000"/>
              </a:lnSpc>
              <a:buFont typeface="Arial" panose="020B0604020202020204" pitchFamily="34" charset="0"/>
              <a:buNone/>
            </a:pPr>
            <a:r>
              <a:rPr lang="fr-FR" sz="3600" dirty="0" err="1"/>
              <a:t>Demo</a:t>
            </a:r>
            <a:endParaRPr lang="fr-FR" sz="3600" dirty="0"/>
          </a:p>
        </p:txBody>
      </p:sp>
    </p:spTree>
    <p:extLst>
      <p:ext uri="{BB962C8B-B14F-4D97-AF65-F5344CB8AC3E}">
        <p14:creationId xmlns:p14="http://schemas.microsoft.com/office/powerpoint/2010/main" val="373066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9C5B8084-B643-71AA-C7F5-653F9BDDA69D}"/>
              </a:ext>
            </a:extLst>
          </p:cNvPr>
          <p:cNvSpPr txBox="1"/>
          <p:nvPr/>
        </p:nvSpPr>
        <p:spPr>
          <a:xfrm>
            <a:off x="1765300" y="977900"/>
            <a:ext cx="0" cy="0"/>
          </a:xfrm>
          <a:prstGeom prst="rect">
            <a:avLst/>
          </a:prstGeom>
          <a:noFill/>
        </p:spPr>
        <p:txBody>
          <a:bodyPr wrap="none" lIns="0" tIns="0" rIns="0" bIns="0" rtlCol="0">
            <a:noAutofit/>
          </a:bodyPr>
          <a:lstStyle/>
          <a:p>
            <a:pPr algn="l">
              <a:lnSpc>
                <a:spcPct val="100000"/>
              </a:lnSpc>
            </a:pPr>
            <a:endParaRPr lang="fr-FR" sz="1400" dirty="0" err="1">
              <a:solidFill>
                <a:schemeClr val="tx2"/>
              </a:solidFill>
            </a:endParaRPr>
          </a:p>
        </p:txBody>
      </p:sp>
      <p:sp>
        <p:nvSpPr>
          <p:cNvPr id="9" name="ZoneTexte 8">
            <a:extLst>
              <a:ext uri="{FF2B5EF4-FFF2-40B4-BE49-F238E27FC236}">
                <a16:creationId xmlns:a16="http://schemas.microsoft.com/office/drawing/2014/main" id="{12A5486E-79CE-935E-16D3-E84454A91D3B}"/>
              </a:ext>
            </a:extLst>
          </p:cNvPr>
          <p:cNvSpPr txBox="1"/>
          <p:nvPr/>
        </p:nvSpPr>
        <p:spPr>
          <a:xfrm>
            <a:off x="698500" y="653695"/>
            <a:ext cx="6096000" cy="829138"/>
          </a:xfrm>
          <a:prstGeom prst="rect">
            <a:avLst/>
          </a:prstGeom>
          <a:noFill/>
        </p:spPr>
        <p:txBody>
          <a:bodyPr wrap="square">
            <a:spAutoFit/>
          </a:bodyPr>
          <a:lstStyle/>
          <a:p>
            <a:pPr algn="l">
              <a:lnSpc>
                <a:spcPct val="150000"/>
              </a:lnSpc>
              <a:buFont typeface="Arial" panose="020B0604020202020204" pitchFamily="34" charset="0"/>
              <a:buNone/>
            </a:pPr>
            <a:r>
              <a:rPr lang="fr-FR" sz="3600" dirty="0"/>
              <a:t>Ressources</a:t>
            </a:r>
          </a:p>
        </p:txBody>
      </p:sp>
      <p:sp>
        <p:nvSpPr>
          <p:cNvPr id="10" name="ZoneTexte 9">
            <a:extLst>
              <a:ext uri="{FF2B5EF4-FFF2-40B4-BE49-F238E27FC236}">
                <a16:creationId xmlns:a16="http://schemas.microsoft.com/office/drawing/2014/main" id="{66162E53-31EA-4AE3-789D-D3A7B66F09AE}"/>
              </a:ext>
            </a:extLst>
          </p:cNvPr>
          <p:cNvSpPr txBox="1"/>
          <p:nvPr/>
        </p:nvSpPr>
        <p:spPr>
          <a:xfrm>
            <a:off x="798512" y="2171700"/>
            <a:ext cx="10591800" cy="3695700"/>
          </a:xfrm>
          <a:prstGeom prst="rect">
            <a:avLst/>
          </a:prstGeom>
          <a:noFill/>
        </p:spPr>
        <p:txBody>
          <a:bodyPr wrap="none" lIns="0" tIns="0" rIns="0" bIns="0" rtlCol="0">
            <a:noAutofit/>
          </a:bodyPr>
          <a:lstStyle/>
          <a:p>
            <a:pPr marL="342900" indent="-342900">
              <a:buAutoNum type="arabicPeriod"/>
            </a:pPr>
            <a:r>
              <a:rPr lang="fr-FR" sz="1400" b="1" dirty="0">
                <a:solidFill>
                  <a:schemeClr val="tx2"/>
                </a:solidFill>
              </a:rPr>
              <a:t>MLOps demo with VAC and TAP </a:t>
            </a:r>
          </a:p>
          <a:p>
            <a:pPr lvl="1"/>
            <a:r>
              <a:rPr lang="fr-FR" sz="1400" b="1" dirty="0">
                <a:solidFill>
                  <a:schemeClr val="tx2"/>
                </a:solidFill>
              </a:rPr>
              <a:t>https://github.com/fklein82/awesome-ai-demo-with-vac-tap</a:t>
            </a:r>
          </a:p>
          <a:p>
            <a:pPr marL="342900" indent="-342900">
              <a:buAutoNum type="arabicPeriod"/>
            </a:pPr>
            <a:endParaRPr lang="fr-FR" sz="1400" b="1" dirty="0">
              <a:solidFill>
                <a:schemeClr val="tx2"/>
              </a:solidFill>
            </a:endParaRPr>
          </a:p>
          <a:p>
            <a:pPr marL="342900" indent="-342900">
              <a:buAutoNum type="arabicPeriod"/>
            </a:pPr>
            <a:endParaRPr lang="fr-FR" sz="1400" b="1" dirty="0">
              <a:solidFill>
                <a:schemeClr val="tx2"/>
              </a:solidFill>
            </a:endParaRPr>
          </a:p>
          <a:p>
            <a:pPr marL="342900" indent="-342900">
              <a:buFontTx/>
              <a:buAutoNum type="arabicPeriod"/>
            </a:pPr>
            <a:r>
              <a:rPr lang="fr-FR" sz="1400" b="1" dirty="0">
                <a:solidFill>
                  <a:schemeClr val="tx2"/>
                </a:solidFill>
              </a:rPr>
              <a:t>Image Classification Python Accelerator for TAP</a:t>
            </a:r>
          </a:p>
          <a:p>
            <a:pPr lvl="1"/>
            <a:r>
              <a:rPr lang="fr-FR" sz="1400" b="1" dirty="0">
                <a:solidFill>
                  <a:schemeClr val="tx2"/>
                </a:solidFill>
              </a:rPr>
              <a:t>https://github.com/fklein82/awesome-ai-python-function</a:t>
            </a:r>
          </a:p>
          <a:p>
            <a:pPr marL="342900" indent="-342900">
              <a:buFontTx/>
              <a:buAutoNum type="arabicPeriod"/>
            </a:pPr>
            <a:endParaRPr lang="fr-FR" sz="1400" b="1" dirty="0">
              <a:solidFill>
                <a:schemeClr val="tx2"/>
              </a:solidFill>
            </a:endParaRPr>
          </a:p>
          <a:p>
            <a:pPr marL="342900" indent="-342900">
              <a:buFontTx/>
              <a:buAutoNum type="arabicPeriod"/>
            </a:pPr>
            <a:endParaRPr lang="fr-FR" sz="1400" b="1" dirty="0">
              <a:solidFill>
                <a:schemeClr val="tx2"/>
              </a:solidFill>
            </a:endParaRPr>
          </a:p>
          <a:p>
            <a:pPr marL="342900" indent="-342900">
              <a:buFontTx/>
              <a:buAutoNum type="arabicPeriod"/>
            </a:pPr>
            <a:r>
              <a:rPr lang="fr-FR" sz="1400" b="1" dirty="0">
                <a:solidFill>
                  <a:schemeClr val="tx2"/>
                </a:solidFill>
              </a:rPr>
              <a:t>AI Recognition Accelerator with </a:t>
            </a:r>
            <a:r>
              <a:rPr lang="fr-FR" sz="1400" b="1" dirty="0" err="1">
                <a:solidFill>
                  <a:schemeClr val="tx2"/>
                </a:solidFill>
              </a:rPr>
              <a:t>Node.js</a:t>
            </a:r>
            <a:endParaRPr lang="fr-FR" sz="1400" b="1" dirty="0">
              <a:solidFill>
                <a:schemeClr val="tx2"/>
              </a:solidFill>
            </a:endParaRPr>
          </a:p>
          <a:p>
            <a:pPr lvl="1"/>
            <a:r>
              <a:rPr lang="fr-FR" sz="1400" b="1" dirty="0">
                <a:solidFill>
                  <a:schemeClr val="tx2"/>
                </a:solidFill>
              </a:rPr>
              <a:t>https://github.com/fklein82/awesome-ai-video-recognition#ai-recognition-accelerator-with-nodejs-and-ml5js</a:t>
            </a:r>
          </a:p>
          <a:p>
            <a:pPr marL="342900" indent="-342900">
              <a:buFontTx/>
              <a:buAutoNum type="arabicPeriod"/>
            </a:pPr>
            <a:endParaRPr lang="fr-FR" sz="1400" b="1" dirty="0">
              <a:solidFill>
                <a:schemeClr val="tx2"/>
              </a:solidFill>
            </a:endParaRPr>
          </a:p>
          <a:p>
            <a:pPr marL="342900" indent="-342900">
              <a:buFontTx/>
              <a:buAutoNum type="arabicPeriod"/>
            </a:pPr>
            <a:endParaRPr lang="fr-FR" sz="1400" b="1" dirty="0">
              <a:solidFill>
                <a:schemeClr val="tx2"/>
              </a:solidFill>
            </a:endParaRPr>
          </a:p>
          <a:p>
            <a:pPr marL="342900" indent="-342900">
              <a:buAutoNum type="arabicPeriod"/>
            </a:pPr>
            <a:r>
              <a:rPr lang="fr-FR" sz="1400" b="1" dirty="0" err="1">
                <a:solidFill>
                  <a:schemeClr val="tx2"/>
                </a:solidFill>
              </a:rPr>
              <a:t>Text</a:t>
            </a:r>
            <a:r>
              <a:rPr lang="fr-FR" sz="1400" b="1" dirty="0">
                <a:solidFill>
                  <a:schemeClr val="tx2"/>
                </a:solidFill>
              </a:rPr>
              <a:t> Analysis Accelerator with Node.js</a:t>
            </a:r>
          </a:p>
          <a:p>
            <a:pPr lvl="1"/>
            <a:r>
              <a:rPr lang="fr-FR" sz="1400" b="1" dirty="0">
                <a:solidFill>
                  <a:schemeClr val="tx2"/>
                </a:solidFill>
              </a:rPr>
              <a:t>https://</a:t>
            </a:r>
            <a:r>
              <a:rPr lang="fr-FR" sz="1400" b="1" dirty="0" err="1">
                <a:solidFill>
                  <a:schemeClr val="tx2"/>
                </a:solidFill>
              </a:rPr>
              <a:t>github.com</a:t>
            </a:r>
            <a:r>
              <a:rPr lang="fr-FR" sz="1400" b="1" dirty="0">
                <a:solidFill>
                  <a:schemeClr val="tx2"/>
                </a:solidFill>
              </a:rPr>
              <a:t>/fklein82/</a:t>
            </a:r>
            <a:r>
              <a:rPr lang="fr-FR" sz="1400" b="1" dirty="0" err="1">
                <a:solidFill>
                  <a:schemeClr val="tx2"/>
                </a:solidFill>
              </a:rPr>
              <a:t>awesome</a:t>
            </a:r>
            <a:r>
              <a:rPr lang="fr-FR" sz="1400" b="1" dirty="0">
                <a:solidFill>
                  <a:schemeClr val="tx2"/>
                </a:solidFill>
              </a:rPr>
              <a:t>-ai-</a:t>
            </a:r>
            <a:r>
              <a:rPr lang="fr-FR" sz="1400" b="1" dirty="0" err="1">
                <a:solidFill>
                  <a:schemeClr val="tx2"/>
                </a:solidFill>
              </a:rPr>
              <a:t>text</a:t>
            </a:r>
            <a:r>
              <a:rPr lang="fr-FR" sz="1400" b="1" dirty="0">
                <a:solidFill>
                  <a:schemeClr val="tx2"/>
                </a:solidFill>
              </a:rPr>
              <a:t>-sentiment-</a:t>
            </a:r>
            <a:r>
              <a:rPr lang="fr-FR" sz="1400" b="1" dirty="0" err="1">
                <a:solidFill>
                  <a:schemeClr val="tx2"/>
                </a:solidFill>
              </a:rPr>
              <a:t>analysis</a:t>
            </a:r>
            <a:endParaRPr lang="fr-FR" sz="1400" b="1" dirty="0">
              <a:solidFill>
                <a:schemeClr val="tx2"/>
              </a:solidFill>
            </a:endParaRPr>
          </a:p>
          <a:p>
            <a:pPr marL="342900" indent="-342900" algn="l">
              <a:buAutoNum type="arabicPeriod"/>
            </a:pPr>
            <a:endParaRPr lang="fr-FR" sz="1400" dirty="0">
              <a:solidFill>
                <a:schemeClr val="tx2"/>
              </a:solidFill>
            </a:endParaRPr>
          </a:p>
        </p:txBody>
      </p:sp>
      <p:sp>
        <p:nvSpPr>
          <p:cNvPr id="11" name="ZoneTexte 10">
            <a:extLst>
              <a:ext uri="{FF2B5EF4-FFF2-40B4-BE49-F238E27FC236}">
                <a16:creationId xmlns:a16="http://schemas.microsoft.com/office/drawing/2014/main" id="{3C6B7E6C-D37D-868E-D587-7038A2414F96}"/>
              </a:ext>
            </a:extLst>
          </p:cNvPr>
          <p:cNvSpPr txBox="1"/>
          <p:nvPr/>
        </p:nvSpPr>
        <p:spPr>
          <a:xfrm>
            <a:off x="4140200" y="2527300"/>
            <a:ext cx="0" cy="0"/>
          </a:xfrm>
          <a:prstGeom prst="rect">
            <a:avLst/>
          </a:prstGeom>
          <a:noFill/>
        </p:spPr>
        <p:txBody>
          <a:bodyPr wrap="none" lIns="0" tIns="0" rIns="0" bIns="0" rtlCol="0">
            <a:noAutofit/>
          </a:bodyPr>
          <a:lstStyle/>
          <a:p>
            <a:pPr algn="l">
              <a:lnSpc>
                <a:spcPct val="100000"/>
              </a:lnSpc>
            </a:pPr>
            <a:endParaRPr lang="fr-FR" sz="1400" dirty="0" err="1">
              <a:solidFill>
                <a:schemeClr val="tx2"/>
              </a:solidFill>
            </a:endParaRPr>
          </a:p>
        </p:txBody>
      </p:sp>
    </p:spTree>
    <p:extLst>
      <p:ext uri="{BB962C8B-B14F-4D97-AF65-F5344CB8AC3E}">
        <p14:creationId xmlns:p14="http://schemas.microsoft.com/office/powerpoint/2010/main" val="176878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9D28-96EC-2EFE-AC89-524B0B698CEA}"/>
              </a:ext>
            </a:extLst>
          </p:cNvPr>
          <p:cNvSpPr>
            <a:spLocks noGrp="1"/>
          </p:cNvSpPr>
          <p:nvPr>
            <p:ph type="title"/>
          </p:nvPr>
        </p:nvSpPr>
        <p:spPr>
          <a:xfrm>
            <a:off x="589108" y="2707640"/>
            <a:ext cx="5937816" cy="1229360"/>
          </a:xfrm>
        </p:spPr>
        <p:txBody>
          <a:bodyPr/>
          <a:lstStyle/>
          <a:p>
            <a:r>
              <a:rPr lang="en-US" sz="4000" dirty="0">
                <a:solidFill>
                  <a:schemeClr val="bg1"/>
                </a:solidFill>
              </a:rPr>
              <a:t>Thank You</a:t>
            </a:r>
            <a:br>
              <a:rPr lang="en-US" sz="4000"/>
            </a:br>
            <a:br>
              <a:rPr lang="en-US" sz="4000"/>
            </a:br>
            <a:r>
              <a:rPr lang="en-US" sz="3200" i="1" dirty="0">
                <a:solidFill>
                  <a:schemeClr val="bg1"/>
                </a:solidFill>
              </a:rPr>
              <a:t>“</a:t>
            </a:r>
            <a:r>
              <a:rPr lang="en-US" sz="3200" i="1">
                <a:solidFill>
                  <a:schemeClr val="bg1"/>
                </a:solidFill>
              </a:rPr>
              <a:t>We’ve</a:t>
            </a:r>
            <a:r>
              <a:rPr lang="en-US" sz="3200" i="1" dirty="0">
                <a:solidFill>
                  <a:schemeClr val="bg1"/>
                </a:solidFill>
              </a:rPr>
              <a:t> had a lot of fun”</a:t>
            </a:r>
            <a:endParaRPr lang="en-US" sz="4000" i="1">
              <a:solidFill>
                <a:schemeClr val="bg1"/>
              </a:solidFill>
            </a:endParaRPr>
          </a:p>
        </p:txBody>
      </p:sp>
      <p:pic>
        <p:nvPicPr>
          <p:cNvPr id="5" name="Image 4">
            <a:extLst>
              <a:ext uri="{FF2B5EF4-FFF2-40B4-BE49-F238E27FC236}">
                <a16:creationId xmlns:a16="http://schemas.microsoft.com/office/drawing/2014/main" id="{13C908C5-8753-43FE-762C-45FD8650FFDD}"/>
              </a:ext>
            </a:extLst>
          </p:cNvPr>
          <p:cNvPicPr>
            <a:picLocks noChangeAspect="1"/>
          </p:cNvPicPr>
          <p:nvPr/>
        </p:nvPicPr>
        <p:blipFill>
          <a:blip r:embed="rId3"/>
          <a:stretch>
            <a:fillRect/>
          </a:stretch>
        </p:blipFill>
        <p:spPr>
          <a:xfrm>
            <a:off x="6981825" y="326569"/>
            <a:ext cx="5207000" cy="1092200"/>
          </a:xfrm>
          <a:prstGeom prst="rect">
            <a:avLst/>
          </a:prstGeom>
        </p:spPr>
      </p:pic>
    </p:spTree>
    <p:extLst>
      <p:ext uri="{BB962C8B-B14F-4D97-AF65-F5344CB8AC3E}">
        <p14:creationId xmlns:p14="http://schemas.microsoft.com/office/powerpoint/2010/main" val="374015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electric blue, sky, blue, azure&#10;&#10;Description automatically generated">
            <a:extLst>
              <a:ext uri="{FF2B5EF4-FFF2-40B4-BE49-F238E27FC236}">
                <a16:creationId xmlns:a16="http://schemas.microsoft.com/office/drawing/2014/main" id="{A1E431D7-6371-FC58-C003-4B136A37CF21}"/>
              </a:ext>
            </a:extLst>
          </p:cNvPr>
          <p:cNvPicPr>
            <a:picLocks noChangeAspect="1"/>
          </p:cNvPicPr>
          <p:nvPr/>
        </p:nvPicPr>
        <p:blipFill>
          <a:blip r:embed="rId3"/>
          <a:stretch>
            <a:fillRect/>
          </a:stretch>
        </p:blipFill>
        <p:spPr>
          <a:xfrm>
            <a:off x="3178" y="2679"/>
            <a:ext cx="12185651" cy="6854429"/>
          </a:xfrm>
          <a:prstGeom prst="rect">
            <a:avLst/>
          </a:prstGeom>
        </p:spPr>
      </p:pic>
      <p:sp>
        <p:nvSpPr>
          <p:cNvPr id="4" name="Rectangle 3">
            <a:extLst>
              <a:ext uri="{FF2B5EF4-FFF2-40B4-BE49-F238E27FC236}">
                <a16:creationId xmlns:a16="http://schemas.microsoft.com/office/drawing/2014/main" id="{4CC55404-7187-276B-FE4F-5BDB24E0A004}"/>
              </a:ext>
            </a:extLst>
          </p:cNvPr>
          <p:cNvSpPr/>
          <p:nvPr/>
        </p:nvSpPr>
        <p:spPr>
          <a:xfrm>
            <a:off x="5649359" y="4815647"/>
            <a:ext cx="7107499" cy="2363945"/>
          </a:xfrm>
          <a:prstGeom prst="rect">
            <a:avLst/>
          </a:prstGeom>
          <a:gradFill flip="none" rotWithShape="1">
            <a:gsLst>
              <a:gs pos="0">
                <a:schemeClr val="bg1">
                  <a:alpha val="0"/>
                </a:schemeClr>
              </a:gs>
              <a:gs pos="100000">
                <a:schemeClr val="bg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041032"/>
              </a:solidFill>
              <a:effectLst/>
              <a:uLnTx/>
              <a:uFillTx/>
              <a:latin typeface="Metropolis"/>
              <a:ea typeface="+mn-ea"/>
              <a:cs typeface="+mn-cs"/>
            </a:endParaRPr>
          </a:p>
        </p:txBody>
      </p:sp>
      <p:sp>
        <p:nvSpPr>
          <p:cNvPr id="6" name="Freeform: Shape 5">
            <a:extLst>
              <a:ext uri="{FF2B5EF4-FFF2-40B4-BE49-F238E27FC236}">
                <a16:creationId xmlns:a16="http://schemas.microsoft.com/office/drawing/2014/main" id="{9A980CB3-998A-E7ED-5D3A-0D07D2A702B1}"/>
              </a:ext>
            </a:extLst>
          </p:cNvPr>
          <p:cNvSpPr/>
          <p:nvPr/>
        </p:nvSpPr>
        <p:spPr>
          <a:xfrm>
            <a:off x="4207784" y="5994633"/>
            <a:ext cx="67748" cy="65134"/>
          </a:xfrm>
          <a:custGeom>
            <a:avLst/>
            <a:gdLst>
              <a:gd name="connsiteX0" fmla="*/ 46467 w 77486"/>
              <a:gd name="connsiteY0" fmla="*/ 71866 h 74496"/>
              <a:gd name="connsiteX1" fmla="*/ 1664 w 77486"/>
              <a:gd name="connsiteY1" fmla="*/ 49994 h 74496"/>
              <a:gd name="connsiteX2" fmla="*/ 30169 w 77486"/>
              <a:gd name="connsiteY2" fmla="*/ 181 h 74496"/>
              <a:gd name="connsiteX3" fmla="*/ 74972 w 77486"/>
              <a:gd name="connsiteY3" fmla="*/ 22054 h 74496"/>
              <a:gd name="connsiteX4" fmla="*/ 46467 w 77486"/>
              <a:gd name="connsiteY4" fmla="*/ 71866 h 7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86" h="74496">
                <a:moveTo>
                  <a:pt x="46467" y="71866"/>
                </a:moveTo>
                <a:cubicBezTo>
                  <a:pt x="26218" y="79556"/>
                  <a:pt x="6180" y="69820"/>
                  <a:pt x="1664" y="49994"/>
                </a:cubicBezTo>
                <a:cubicBezTo>
                  <a:pt x="-2851" y="30168"/>
                  <a:pt x="324" y="1734"/>
                  <a:pt x="30169" y="181"/>
                </a:cubicBezTo>
                <a:cubicBezTo>
                  <a:pt x="50771" y="-877"/>
                  <a:pt x="70456" y="2227"/>
                  <a:pt x="74972" y="22054"/>
                </a:cubicBezTo>
                <a:cubicBezTo>
                  <a:pt x="79487" y="41880"/>
                  <a:pt x="81815" y="58390"/>
                  <a:pt x="46467" y="71866"/>
                </a:cubicBezTo>
                <a:close/>
              </a:path>
            </a:pathLst>
          </a:custGeom>
          <a:solidFill>
            <a:srgbClr val="E9750C"/>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7" name="Freeform: Shape 6">
            <a:extLst>
              <a:ext uri="{FF2B5EF4-FFF2-40B4-BE49-F238E27FC236}">
                <a16:creationId xmlns:a16="http://schemas.microsoft.com/office/drawing/2014/main" id="{1A5349D2-7A05-3AB6-53B2-7FAEA36876B7}"/>
              </a:ext>
            </a:extLst>
          </p:cNvPr>
          <p:cNvSpPr/>
          <p:nvPr/>
        </p:nvSpPr>
        <p:spPr>
          <a:xfrm>
            <a:off x="9214199" y="2506560"/>
            <a:ext cx="49872" cy="47965"/>
          </a:xfrm>
          <a:custGeom>
            <a:avLst/>
            <a:gdLst>
              <a:gd name="connsiteX0" fmla="*/ 55197 w 57040"/>
              <a:gd name="connsiteY0" fmla="*/ 16218 h 54859"/>
              <a:gd name="connsiteX1" fmla="*/ 22177 w 57040"/>
              <a:gd name="connsiteY1" fmla="*/ 131 h 54859"/>
              <a:gd name="connsiteX2" fmla="*/ 1223 w 57040"/>
              <a:gd name="connsiteY2" fmla="*/ 36820 h 54859"/>
              <a:gd name="connsiteX3" fmla="*/ 34242 w 57040"/>
              <a:gd name="connsiteY3" fmla="*/ 52907 h 54859"/>
              <a:gd name="connsiteX4" fmla="*/ 55197 w 57040"/>
              <a:gd name="connsiteY4" fmla="*/ 16218 h 5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0" h="54859">
                <a:moveTo>
                  <a:pt x="55197" y="16218"/>
                </a:moveTo>
                <a:cubicBezTo>
                  <a:pt x="51881" y="1684"/>
                  <a:pt x="37418" y="-645"/>
                  <a:pt x="22177" y="131"/>
                </a:cubicBezTo>
                <a:cubicBezTo>
                  <a:pt x="235" y="1260"/>
                  <a:pt x="-2094" y="22215"/>
                  <a:pt x="1223" y="36820"/>
                </a:cubicBezTo>
                <a:cubicBezTo>
                  <a:pt x="4538" y="51355"/>
                  <a:pt x="19285" y="58622"/>
                  <a:pt x="34242" y="52907"/>
                </a:cubicBezTo>
                <a:cubicBezTo>
                  <a:pt x="60207" y="42959"/>
                  <a:pt x="58514" y="30823"/>
                  <a:pt x="55197" y="16218"/>
                </a:cubicBezTo>
                <a:close/>
              </a:path>
            </a:pathLst>
          </a:custGeom>
          <a:solidFill>
            <a:srgbClr val="0D3CBD"/>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8" name="Freeform: Shape 7">
            <a:extLst>
              <a:ext uri="{FF2B5EF4-FFF2-40B4-BE49-F238E27FC236}">
                <a16:creationId xmlns:a16="http://schemas.microsoft.com/office/drawing/2014/main" id="{0D5A822A-BDD8-95BE-7062-F2B0F4628039}"/>
              </a:ext>
            </a:extLst>
          </p:cNvPr>
          <p:cNvSpPr/>
          <p:nvPr/>
        </p:nvSpPr>
        <p:spPr>
          <a:xfrm>
            <a:off x="5909183" y="4579488"/>
            <a:ext cx="72175" cy="69387"/>
          </a:xfrm>
          <a:custGeom>
            <a:avLst/>
            <a:gdLst>
              <a:gd name="connsiteX0" fmla="*/ 79880 w 82549"/>
              <a:gd name="connsiteY0" fmla="*/ 23477 h 79361"/>
              <a:gd name="connsiteX1" fmla="*/ 32114 w 82549"/>
              <a:gd name="connsiteY1" fmla="*/ 193 h 79361"/>
              <a:gd name="connsiteX2" fmla="*/ 1775 w 82549"/>
              <a:gd name="connsiteY2" fmla="*/ 53251 h 79361"/>
              <a:gd name="connsiteX3" fmla="*/ 49541 w 82549"/>
              <a:gd name="connsiteY3" fmla="*/ 76535 h 79361"/>
              <a:gd name="connsiteX4" fmla="*/ 79880 w 82549"/>
              <a:gd name="connsiteY4" fmla="*/ 23477 h 79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9" h="79361">
                <a:moveTo>
                  <a:pt x="79880" y="23477"/>
                </a:moveTo>
                <a:cubicBezTo>
                  <a:pt x="75082" y="2381"/>
                  <a:pt x="54127" y="-935"/>
                  <a:pt x="32114" y="193"/>
                </a:cubicBezTo>
                <a:cubicBezTo>
                  <a:pt x="293" y="1816"/>
                  <a:pt x="-3023" y="32155"/>
                  <a:pt x="1775" y="53251"/>
                </a:cubicBezTo>
                <a:cubicBezTo>
                  <a:pt x="6573" y="74347"/>
                  <a:pt x="27951" y="84790"/>
                  <a:pt x="49541" y="76535"/>
                </a:cubicBezTo>
                <a:cubicBezTo>
                  <a:pt x="87147" y="62141"/>
                  <a:pt x="84677" y="44573"/>
                  <a:pt x="79880" y="23477"/>
                </a:cubicBezTo>
                <a:close/>
              </a:path>
            </a:pathLst>
          </a:custGeom>
          <a:solidFill>
            <a:srgbClr val="B64BFC"/>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9" name="Freeform: Shape 8">
            <a:extLst>
              <a:ext uri="{FF2B5EF4-FFF2-40B4-BE49-F238E27FC236}">
                <a16:creationId xmlns:a16="http://schemas.microsoft.com/office/drawing/2014/main" id="{35FBCC57-B1AE-3791-8145-A5E421E8A528}"/>
              </a:ext>
            </a:extLst>
          </p:cNvPr>
          <p:cNvSpPr/>
          <p:nvPr/>
        </p:nvSpPr>
        <p:spPr>
          <a:xfrm>
            <a:off x="6682792" y="3927019"/>
            <a:ext cx="39369" cy="37905"/>
          </a:xfrm>
          <a:custGeom>
            <a:avLst/>
            <a:gdLst>
              <a:gd name="connsiteX0" fmla="*/ 43577 w 45027"/>
              <a:gd name="connsiteY0" fmla="*/ 12810 h 43354"/>
              <a:gd name="connsiteX1" fmla="*/ 17542 w 45027"/>
              <a:gd name="connsiteY1" fmla="*/ 110 h 43354"/>
              <a:gd name="connsiteX2" fmla="*/ 961 w 45027"/>
              <a:gd name="connsiteY2" fmla="*/ 29109 h 43354"/>
              <a:gd name="connsiteX3" fmla="*/ 26996 w 45027"/>
              <a:gd name="connsiteY3" fmla="*/ 41809 h 43354"/>
              <a:gd name="connsiteX4" fmla="*/ 43577 w 45027"/>
              <a:gd name="connsiteY4" fmla="*/ 12810 h 4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3354">
                <a:moveTo>
                  <a:pt x="43577" y="12810"/>
                </a:moveTo>
                <a:cubicBezTo>
                  <a:pt x="40966" y="1310"/>
                  <a:pt x="29536" y="-525"/>
                  <a:pt x="17542" y="110"/>
                </a:cubicBezTo>
                <a:cubicBezTo>
                  <a:pt x="185" y="1028"/>
                  <a:pt x="-1649" y="17537"/>
                  <a:pt x="961" y="29109"/>
                </a:cubicBezTo>
                <a:cubicBezTo>
                  <a:pt x="3572" y="40609"/>
                  <a:pt x="15284" y="46324"/>
                  <a:pt x="26996" y="41809"/>
                </a:cubicBezTo>
                <a:cubicBezTo>
                  <a:pt x="47528" y="33977"/>
                  <a:pt x="46187" y="24382"/>
                  <a:pt x="43577" y="12810"/>
                </a:cubicBezTo>
                <a:close/>
              </a:path>
            </a:pathLst>
          </a:custGeom>
          <a:solidFill>
            <a:srgbClr val="B64BFC"/>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0" name="Freeform: Shape 9">
            <a:extLst>
              <a:ext uri="{FF2B5EF4-FFF2-40B4-BE49-F238E27FC236}">
                <a16:creationId xmlns:a16="http://schemas.microsoft.com/office/drawing/2014/main" id="{610C3488-9312-9E8B-D8B2-47F0A4E53409}"/>
              </a:ext>
            </a:extLst>
          </p:cNvPr>
          <p:cNvSpPr/>
          <p:nvPr/>
        </p:nvSpPr>
        <p:spPr>
          <a:xfrm>
            <a:off x="5379900" y="5462386"/>
            <a:ext cx="68247" cy="65579"/>
          </a:xfrm>
          <a:custGeom>
            <a:avLst/>
            <a:gdLst>
              <a:gd name="connsiteX0" fmla="*/ 75501 w 78057"/>
              <a:gd name="connsiteY0" fmla="*/ 22192 h 75005"/>
              <a:gd name="connsiteX1" fmla="*/ 30346 w 78057"/>
              <a:gd name="connsiteY1" fmla="*/ 179 h 75005"/>
              <a:gd name="connsiteX2" fmla="*/ 1700 w 78057"/>
              <a:gd name="connsiteY2" fmla="*/ 50344 h 75005"/>
              <a:gd name="connsiteX3" fmla="*/ 46856 w 78057"/>
              <a:gd name="connsiteY3" fmla="*/ 72357 h 75005"/>
              <a:gd name="connsiteX4" fmla="*/ 75501 w 78057"/>
              <a:gd name="connsiteY4" fmla="*/ 22192 h 75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57" h="75005">
                <a:moveTo>
                  <a:pt x="75501" y="22192"/>
                </a:moveTo>
                <a:cubicBezTo>
                  <a:pt x="70986" y="2296"/>
                  <a:pt x="51160" y="-879"/>
                  <a:pt x="30346" y="179"/>
                </a:cubicBezTo>
                <a:cubicBezTo>
                  <a:pt x="289" y="1731"/>
                  <a:pt x="-2886" y="30447"/>
                  <a:pt x="1700" y="50344"/>
                </a:cubicBezTo>
                <a:cubicBezTo>
                  <a:pt x="6216" y="70241"/>
                  <a:pt x="26465" y="80118"/>
                  <a:pt x="46856" y="72357"/>
                </a:cubicBezTo>
                <a:cubicBezTo>
                  <a:pt x="82416" y="58811"/>
                  <a:pt x="80087" y="42089"/>
                  <a:pt x="75501" y="22192"/>
                </a:cubicBezTo>
                <a:close/>
              </a:path>
            </a:pathLst>
          </a:custGeom>
          <a:solidFill>
            <a:srgbClr val="D139F7"/>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1" name="Freeform: Shape 10">
            <a:extLst>
              <a:ext uri="{FF2B5EF4-FFF2-40B4-BE49-F238E27FC236}">
                <a16:creationId xmlns:a16="http://schemas.microsoft.com/office/drawing/2014/main" id="{D8CA4D49-49F6-09A6-FAAA-A990531334C3}"/>
              </a:ext>
            </a:extLst>
          </p:cNvPr>
          <p:cNvSpPr/>
          <p:nvPr/>
        </p:nvSpPr>
        <p:spPr>
          <a:xfrm>
            <a:off x="5879587" y="3552195"/>
            <a:ext cx="65678" cy="63189"/>
          </a:xfrm>
          <a:custGeom>
            <a:avLst/>
            <a:gdLst>
              <a:gd name="connsiteX0" fmla="*/ 72667 w 75118"/>
              <a:gd name="connsiteY0" fmla="*/ 21351 h 72271"/>
              <a:gd name="connsiteX1" fmla="*/ 29205 w 75118"/>
              <a:gd name="connsiteY1" fmla="*/ 185 h 72271"/>
              <a:gd name="connsiteX2" fmla="*/ 1618 w 75118"/>
              <a:gd name="connsiteY2" fmla="*/ 48515 h 72271"/>
              <a:gd name="connsiteX3" fmla="*/ 45080 w 75118"/>
              <a:gd name="connsiteY3" fmla="*/ 69682 h 72271"/>
              <a:gd name="connsiteX4" fmla="*/ 72667 w 75118"/>
              <a:gd name="connsiteY4" fmla="*/ 21351 h 72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18" h="72271">
                <a:moveTo>
                  <a:pt x="72667" y="21351"/>
                </a:moveTo>
                <a:cubicBezTo>
                  <a:pt x="68293" y="2160"/>
                  <a:pt x="49172" y="-874"/>
                  <a:pt x="29205" y="185"/>
                </a:cubicBezTo>
                <a:cubicBezTo>
                  <a:pt x="277" y="1667"/>
                  <a:pt x="-2757" y="29324"/>
                  <a:pt x="1618" y="48515"/>
                </a:cubicBezTo>
                <a:cubicBezTo>
                  <a:pt x="5992" y="67706"/>
                  <a:pt x="25465" y="77231"/>
                  <a:pt x="45080" y="69682"/>
                </a:cubicBezTo>
                <a:cubicBezTo>
                  <a:pt x="79370" y="56629"/>
                  <a:pt x="77042" y="40542"/>
                  <a:pt x="72667" y="21351"/>
                </a:cubicBezTo>
                <a:close/>
              </a:path>
            </a:pathLst>
          </a:custGeom>
          <a:solidFill>
            <a:srgbClr val="B64BFC"/>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2" name="Freeform: Shape 11">
            <a:extLst>
              <a:ext uri="{FF2B5EF4-FFF2-40B4-BE49-F238E27FC236}">
                <a16:creationId xmlns:a16="http://schemas.microsoft.com/office/drawing/2014/main" id="{82DC1671-4E9F-637D-37E4-B8200E4AF15D}"/>
              </a:ext>
            </a:extLst>
          </p:cNvPr>
          <p:cNvSpPr/>
          <p:nvPr/>
        </p:nvSpPr>
        <p:spPr>
          <a:xfrm>
            <a:off x="6160568" y="3654461"/>
            <a:ext cx="52023" cy="49997"/>
          </a:xfrm>
          <a:custGeom>
            <a:avLst/>
            <a:gdLst>
              <a:gd name="connsiteX0" fmla="*/ 57581 w 59501"/>
              <a:gd name="connsiteY0" fmla="*/ 16921 h 57183"/>
              <a:gd name="connsiteX1" fmla="*/ 23150 w 59501"/>
              <a:gd name="connsiteY1" fmla="*/ 128 h 57183"/>
              <a:gd name="connsiteX2" fmla="*/ 1278 w 59501"/>
              <a:gd name="connsiteY2" fmla="*/ 38369 h 57183"/>
              <a:gd name="connsiteX3" fmla="*/ 35709 w 59501"/>
              <a:gd name="connsiteY3" fmla="*/ 55162 h 57183"/>
              <a:gd name="connsiteX4" fmla="*/ 57581 w 59501"/>
              <a:gd name="connsiteY4" fmla="*/ 16921 h 57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01" h="57183">
                <a:moveTo>
                  <a:pt x="57581" y="16921"/>
                </a:moveTo>
                <a:cubicBezTo>
                  <a:pt x="54124" y="1751"/>
                  <a:pt x="39025" y="-648"/>
                  <a:pt x="23150" y="128"/>
                </a:cubicBezTo>
                <a:cubicBezTo>
                  <a:pt x="219" y="1328"/>
                  <a:pt x="-2180" y="23200"/>
                  <a:pt x="1278" y="38369"/>
                </a:cubicBezTo>
                <a:cubicBezTo>
                  <a:pt x="4735" y="53539"/>
                  <a:pt x="20116" y="61088"/>
                  <a:pt x="35709" y="55162"/>
                </a:cubicBezTo>
                <a:cubicBezTo>
                  <a:pt x="62802" y="44790"/>
                  <a:pt x="61038" y="32090"/>
                  <a:pt x="57581" y="16921"/>
                </a:cubicBezTo>
                <a:close/>
              </a:path>
            </a:pathLst>
          </a:custGeom>
          <a:solidFill>
            <a:srgbClr val="B64BFC"/>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3" name="Freeform: Shape 12">
            <a:extLst>
              <a:ext uri="{FF2B5EF4-FFF2-40B4-BE49-F238E27FC236}">
                <a16:creationId xmlns:a16="http://schemas.microsoft.com/office/drawing/2014/main" id="{D316D1EA-7A24-7013-315E-35168C5BE489}"/>
              </a:ext>
            </a:extLst>
          </p:cNvPr>
          <p:cNvSpPr/>
          <p:nvPr/>
        </p:nvSpPr>
        <p:spPr>
          <a:xfrm>
            <a:off x="6513527" y="3615229"/>
            <a:ext cx="41035" cy="39411"/>
          </a:xfrm>
          <a:custGeom>
            <a:avLst/>
            <a:gdLst>
              <a:gd name="connsiteX0" fmla="*/ 45399 w 46934"/>
              <a:gd name="connsiteY0" fmla="*/ 13322 h 45076"/>
              <a:gd name="connsiteX1" fmla="*/ 18235 w 46934"/>
              <a:gd name="connsiteY1" fmla="*/ 129 h 45076"/>
              <a:gd name="connsiteX2" fmla="*/ 1020 w 46934"/>
              <a:gd name="connsiteY2" fmla="*/ 30255 h 45076"/>
              <a:gd name="connsiteX3" fmla="*/ 28184 w 46934"/>
              <a:gd name="connsiteY3" fmla="*/ 43449 h 45076"/>
              <a:gd name="connsiteX4" fmla="*/ 45399 w 46934"/>
              <a:gd name="connsiteY4" fmla="*/ 13322 h 4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34" h="45076">
                <a:moveTo>
                  <a:pt x="45399" y="13322"/>
                </a:moveTo>
                <a:cubicBezTo>
                  <a:pt x="42647" y="1328"/>
                  <a:pt x="30724" y="-577"/>
                  <a:pt x="18235" y="129"/>
                </a:cubicBezTo>
                <a:cubicBezTo>
                  <a:pt x="173" y="1046"/>
                  <a:pt x="-1732" y="18332"/>
                  <a:pt x="1020" y="30255"/>
                </a:cubicBezTo>
                <a:cubicBezTo>
                  <a:pt x="3771" y="42250"/>
                  <a:pt x="15907" y="48177"/>
                  <a:pt x="28184" y="43449"/>
                </a:cubicBezTo>
                <a:cubicBezTo>
                  <a:pt x="49562" y="35265"/>
                  <a:pt x="48151" y="25246"/>
                  <a:pt x="45399" y="13322"/>
                </a:cubicBezTo>
                <a:close/>
              </a:path>
            </a:pathLst>
          </a:custGeom>
          <a:solidFill>
            <a:srgbClr val="B64BFC"/>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4" name="Freeform: Shape 13">
            <a:extLst>
              <a:ext uri="{FF2B5EF4-FFF2-40B4-BE49-F238E27FC236}">
                <a16:creationId xmlns:a16="http://schemas.microsoft.com/office/drawing/2014/main" id="{210F4262-84A5-4286-BA4D-A5D050C5B8B1}"/>
              </a:ext>
            </a:extLst>
          </p:cNvPr>
          <p:cNvSpPr/>
          <p:nvPr/>
        </p:nvSpPr>
        <p:spPr>
          <a:xfrm>
            <a:off x="6156832" y="3982824"/>
            <a:ext cx="76046" cy="73074"/>
          </a:xfrm>
          <a:custGeom>
            <a:avLst/>
            <a:gdLst>
              <a:gd name="connsiteX0" fmla="*/ 84147 w 86977"/>
              <a:gd name="connsiteY0" fmla="*/ 24759 h 83577"/>
              <a:gd name="connsiteX1" fmla="*/ 33841 w 86977"/>
              <a:gd name="connsiteY1" fmla="*/ 206 h 83577"/>
              <a:gd name="connsiteX2" fmla="*/ 1879 w 86977"/>
              <a:gd name="connsiteY2" fmla="*/ 56085 h 83577"/>
              <a:gd name="connsiteX3" fmla="*/ 52185 w 86977"/>
              <a:gd name="connsiteY3" fmla="*/ 80639 h 83577"/>
              <a:gd name="connsiteX4" fmla="*/ 84147 w 86977"/>
              <a:gd name="connsiteY4" fmla="*/ 24759 h 8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77" h="83577">
                <a:moveTo>
                  <a:pt x="84147" y="24759"/>
                </a:moveTo>
                <a:cubicBezTo>
                  <a:pt x="79067" y="2534"/>
                  <a:pt x="56983" y="-994"/>
                  <a:pt x="33841" y="206"/>
                </a:cubicBezTo>
                <a:cubicBezTo>
                  <a:pt x="327" y="1969"/>
                  <a:pt x="-3201" y="33931"/>
                  <a:pt x="1879" y="56085"/>
                </a:cubicBezTo>
                <a:cubicBezTo>
                  <a:pt x="6959" y="78311"/>
                  <a:pt x="29466" y="89247"/>
                  <a:pt x="52185" y="80639"/>
                </a:cubicBezTo>
                <a:cubicBezTo>
                  <a:pt x="91837" y="65540"/>
                  <a:pt x="89227" y="46913"/>
                  <a:pt x="84147" y="24759"/>
                </a:cubicBezTo>
                <a:close/>
              </a:path>
            </a:pathLst>
          </a:custGeom>
          <a:solidFill>
            <a:srgbClr val="B64BFC"/>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5" name="Freeform: Shape 14">
            <a:extLst>
              <a:ext uri="{FF2B5EF4-FFF2-40B4-BE49-F238E27FC236}">
                <a16:creationId xmlns:a16="http://schemas.microsoft.com/office/drawing/2014/main" id="{5213C8FE-FDE8-960E-3923-DAE6431443BA}"/>
              </a:ext>
            </a:extLst>
          </p:cNvPr>
          <p:cNvSpPr/>
          <p:nvPr/>
        </p:nvSpPr>
        <p:spPr>
          <a:xfrm>
            <a:off x="6475576" y="3180379"/>
            <a:ext cx="76046" cy="73074"/>
          </a:xfrm>
          <a:custGeom>
            <a:avLst/>
            <a:gdLst>
              <a:gd name="connsiteX0" fmla="*/ 84147 w 86977"/>
              <a:gd name="connsiteY0" fmla="*/ 24759 h 83577"/>
              <a:gd name="connsiteX1" fmla="*/ 33841 w 86977"/>
              <a:gd name="connsiteY1" fmla="*/ 206 h 83577"/>
              <a:gd name="connsiteX2" fmla="*/ 1879 w 86977"/>
              <a:gd name="connsiteY2" fmla="*/ 56086 h 83577"/>
              <a:gd name="connsiteX3" fmla="*/ 52185 w 86977"/>
              <a:gd name="connsiteY3" fmla="*/ 80639 h 83577"/>
              <a:gd name="connsiteX4" fmla="*/ 84147 w 86977"/>
              <a:gd name="connsiteY4" fmla="*/ 24759 h 8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77" h="83577">
                <a:moveTo>
                  <a:pt x="84147" y="24759"/>
                </a:moveTo>
                <a:cubicBezTo>
                  <a:pt x="79067" y="2534"/>
                  <a:pt x="56983" y="-994"/>
                  <a:pt x="33841" y="206"/>
                </a:cubicBezTo>
                <a:cubicBezTo>
                  <a:pt x="327" y="1970"/>
                  <a:pt x="-3201" y="33931"/>
                  <a:pt x="1879" y="56086"/>
                </a:cubicBezTo>
                <a:cubicBezTo>
                  <a:pt x="6959" y="78311"/>
                  <a:pt x="29466" y="89247"/>
                  <a:pt x="52185" y="80639"/>
                </a:cubicBezTo>
                <a:cubicBezTo>
                  <a:pt x="91837" y="65540"/>
                  <a:pt x="89227" y="46913"/>
                  <a:pt x="84147" y="24759"/>
                </a:cubicBezTo>
                <a:close/>
              </a:path>
            </a:pathLst>
          </a:custGeom>
          <a:solidFill>
            <a:srgbClr val="B64BFC"/>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6" name="Freeform: Shape 15">
            <a:extLst>
              <a:ext uri="{FF2B5EF4-FFF2-40B4-BE49-F238E27FC236}">
                <a16:creationId xmlns:a16="http://schemas.microsoft.com/office/drawing/2014/main" id="{A0F8714C-0283-62F6-B1FD-605CD5DBFD94}"/>
              </a:ext>
            </a:extLst>
          </p:cNvPr>
          <p:cNvSpPr/>
          <p:nvPr/>
        </p:nvSpPr>
        <p:spPr>
          <a:xfrm>
            <a:off x="5275426" y="5171317"/>
            <a:ext cx="76046" cy="73074"/>
          </a:xfrm>
          <a:custGeom>
            <a:avLst/>
            <a:gdLst>
              <a:gd name="connsiteX0" fmla="*/ 84147 w 86977"/>
              <a:gd name="connsiteY0" fmla="*/ 24759 h 83577"/>
              <a:gd name="connsiteX1" fmla="*/ 33841 w 86977"/>
              <a:gd name="connsiteY1" fmla="*/ 206 h 83577"/>
              <a:gd name="connsiteX2" fmla="*/ 1879 w 86977"/>
              <a:gd name="connsiteY2" fmla="*/ 56086 h 83577"/>
              <a:gd name="connsiteX3" fmla="*/ 52185 w 86977"/>
              <a:gd name="connsiteY3" fmla="*/ 80639 h 83577"/>
              <a:gd name="connsiteX4" fmla="*/ 84147 w 86977"/>
              <a:gd name="connsiteY4" fmla="*/ 24759 h 8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77" h="83577">
                <a:moveTo>
                  <a:pt x="84147" y="24759"/>
                </a:moveTo>
                <a:cubicBezTo>
                  <a:pt x="79067" y="2534"/>
                  <a:pt x="56983" y="-994"/>
                  <a:pt x="33841" y="206"/>
                </a:cubicBezTo>
                <a:cubicBezTo>
                  <a:pt x="327" y="1969"/>
                  <a:pt x="-3201" y="33931"/>
                  <a:pt x="1879" y="56086"/>
                </a:cubicBezTo>
                <a:cubicBezTo>
                  <a:pt x="6959" y="78311"/>
                  <a:pt x="29466" y="89247"/>
                  <a:pt x="52185" y="80639"/>
                </a:cubicBezTo>
                <a:cubicBezTo>
                  <a:pt x="91837" y="65540"/>
                  <a:pt x="89227" y="46914"/>
                  <a:pt x="84147" y="24759"/>
                </a:cubicBezTo>
                <a:close/>
              </a:path>
            </a:pathLst>
          </a:custGeom>
          <a:solidFill>
            <a:srgbClr val="D139F7"/>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7" name="Freeform: Shape 16">
            <a:extLst>
              <a:ext uri="{FF2B5EF4-FFF2-40B4-BE49-F238E27FC236}">
                <a16:creationId xmlns:a16="http://schemas.microsoft.com/office/drawing/2014/main" id="{602B3787-FF2F-FF5F-078C-BE9EEC57C5A3}"/>
              </a:ext>
            </a:extLst>
          </p:cNvPr>
          <p:cNvSpPr/>
          <p:nvPr/>
        </p:nvSpPr>
        <p:spPr>
          <a:xfrm>
            <a:off x="3948193" y="5509226"/>
            <a:ext cx="30909" cy="29694"/>
          </a:xfrm>
          <a:custGeom>
            <a:avLst/>
            <a:gdLst>
              <a:gd name="connsiteX0" fmla="*/ 34200 w 35352"/>
              <a:gd name="connsiteY0" fmla="*/ 10035 h 33963"/>
              <a:gd name="connsiteX1" fmla="*/ 13739 w 35352"/>
              <a:gd name="connsiteY1" fmla="*/ 86 h 33963"/>
              <a:gd name="connsiteX2" fmla="*/ 757 w 35352"/>
              <a:gd name="connsiteY2" fmla="*/ 22805 h 33963"/>
              <a:gd name="connsiteX3" fmla="*/ 21218 w 35352"/>
              <a:gd name="connsiteY3" fmla="*/ 32754 h 33963"/>
              <a:gd name="connsiteX4" fmla="*/ 34200 w 35352"/>
              <a:gd name="connsiteY4" fmla="*/ 10035 h 33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52" h="33963">
                <a:moveTo>
                  <a:pt x="34200" y="10035"/>
                </a:moveTo>
                <a:cubicBezTo>
                  <a:pt x="32154" y="1004"/>
                  <a:pt x="23123" y="-408"/>
                  <a:pt x="13739" y="86"/>
                </a:cubicBezTo>
                <a:cubicBezTo>
                  <a:pt x="122" y="792"/>
                  <a:pt x="-1289" y="13774"/>
                  <a:pt x="757" y="22805"/>
                </a:cubicBezTo>
                <a:cubicBezTo>
                  <a:pt x="2803" y="31836"/>
                  <a:pt x="11975" y="36281"/>
                  <a:pt x="21218" y="32754"/>
                </a:cubicBezTo>
                <a:cubicBezTo>
                  <a:pt x="37375" y="26615"/>
                  <a:pt x="36246" y="19066"/>
                  <a:pt x="34200" y="10035"/>
                </a:cubicBezTo>
                <a:close/>
              </a:path>
            </a:pathLst>
          </a:custGeom>
          <a:solidFill>
            <a:srgbClr val="E9750C"/>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8" name="Freeform: Shape 17">
            <a:extLst>
              <a:ext uri="{FF2B5EF4-FFF2-40B4-BE49-F238E27FC236}">
                <a16:creationId xmlns:a16="http://schemas.microsoft.com/office/drawing/2014/main" id="{0C107D56-5EE4-1D58-075F-6AE2FE4347DF}"/>
              </a:ext>
            </a:extLst>
          </p:cNvPr>
          <p:cNvSpPr/>
          <p:nvPr/>
        </p:nvSpPr>
        <p:spPr>
          <a:xfrm>
            <a:off x="3925758" y="6297578"/>
            <a:ext cx="44773" cy="43071"/>
          </a:xfrm>
          <a:custGeom>
            <a:avLst/>
            <a:gdLst>
              <a:gd name="connsiteX0" fmla="*/ 49558 w 51209"/>
              <a:gd name="connsiteY0" fmla="*/ 14584 h 49262"/>
              <a:gd name="connsiteX1" fmla="*/ 19925 w 51209"/>
              <a:gd name="connsiteY1" fmla="*/ 120 h 49262"/>
              <a:gd name="connsiteX2" fmla="*/ 1087 w 51209"/>
              <a:gd name="connsiteY2" fmla="*/ 33069 h 49262"/>
              <a:gd name="connsiteX3" fmla="*/ 30720 w 51209"/>
              <a:gd name="connsiteY3" fmla="*/ 47533 h 49262"/>
              <a:gd name="connsiteX4" fmla="*/ 49558 w 51209"/>
              <a:gd name="connsiteY4" fmla="*/ 14584 h 49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9" h="49262">
                <a:moveTo>
                  <a:pt x="49558" y="14584"/>
                </a:moveTo>
                <a:cubicBezTo>
                  <a:pt x="46595" y="1531"/>
                  <a:pt x="33542" y="-586"/>
                  <a:pt x="19925" y="120"/>
                </a:cubicBezTo>
                <a:cubicBezTo>
                  <a:pt x="240" y="1107"/>
                  <a:pt x="-1877" y="19946"/>
                  <a:pt x="1087" y="33069"/>
                </a:cubicBezTo>
                <a:cubicBezTo>
                  <a:pt x="4050" y="46122"/>
                  <a:pt x="17314" y="52613"/>
                  <a:pt x="30720" y="47533"/>
                </a:cubicBezTo>
                <a:cubicBezTo>
                  <a:pt x="54074" y="38643"/>
                  <a:pt x="52522" y="27707"/>
                  <a:pt x="49558" y="14584"/>
                </a:cubicBezTo>
                <a:close/>
              </a:path>
            </a:pathLst>
          </a:custGeom>
          <a:solidFill>
            <a:srgbClr val="E9750C"/>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9" name="Freeform: Shape 18">
            <a:extLst>
              <a:ext uri="{FF2B5EF4-FFF2-40B4-BE49-F238E27FC236}">
                <a16:creationId xmlns:a16="http://schemas.microsoft.com/office/drawing/2014/main" id="{D9C70390-2B1A-0F4B-5C1D-7B1A547CEB08}"/>
              </a:ext>
            </a:extLst>
          </p:cNvPr>
          <p:cNvSpPr/>
          <p:nvPr/>
        </p:nvSpPr>
        <p:spPr>
          <a:xfrm>
            <a:off x="7800085" y="2905668"/>
            <a:ext cx="51049" cy="49076"/>
          </a:xfrm>
          <a:custGeom>
            <a:avLst/>
            <a:gdLst>
              <a:gd name="connsiteX0" fmla="*/ 56499 w 58386"/>
              <a:gd name="connsiteY0" fmla="*/ 16589 h 56130"/>
              <a:gd name="connsiteX1" fmla="*/ 22703 w 58386"/>
              <a:gd name="connsiteY1" fmla="*/ 149 h 56130"/>
              <a:gd name="connsiteX2" fmla="*/ 1254 w 58386"/>
              <a:gd name="connsiteY2" fmla="*/ 37685 h 56130"/>
              <a:gd name="connsiteX3" fmla="*/ 35050 w 58386"/>
              <a:gd name="connsiteY3" fmla="*/ 54124 h 56130"/>
              <a:gd name="connsiteX4" fmla="*/ 56499 w 58386"/>
              <a:gd name="connsiteY4" fmla="*/ 16589 h 56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6" h="56130">
                <a:moveTo>
                  <a:pt x="56499" y="16589"/>
                </a:moveTo>
                <a:cubicBezTo>
                  <a:pt x="53112" y="1702"/>
                  <a:pt x="38295" y="-697"/>
                  <a:pt x="22703" y="149"/>
                </a:cubicBezTo>
                <a:cubicBezTo>
                  <a:pt x="196" y="1349"/>
                  <a:pt x="-2133" y="22798"/>
                  <a:pt x="1254" y="37685"/>
                </a:cubicBezTo>
                <a:cubicBezTo>
                  <a:pt x="4641" y="52572"/>
                  <a:pt x="19810" y="59980"/>
                  <a:pt x="35050" y="54124"/>
                </a:cubicBezTo>
                <a:cubicBezTo>
                  <a:pt x="61650" y="43964"/>
                  <a:pt x="59886" y="31476"/>
                  <a:pt x="56499" y="16589"/>
                </a:cubicBezTo>
                <a:close/>
              </a:path>
            </a:pathLst>
          </a:custGeom>
          <a:solidFill>
            <a:srgbClr val="3275FA"/>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25" name="Freeform: Shape 24">
            <a:extLst>
              <a:ext uri="{FF2B5EF4-FFF2-40B4-BE49-F238E27FC236}">
                <a16:creationId xmlns:a16="http://schemas.microsoft.com/office/drawing/2014/main" id="{51E2C52F-0962-2CE5-9BFC-9AF31604DDA4}"/>
              </a:ext>
            </a:extLst>
          </p:cNvPr>
          <p:cNvSpPr/>
          <p:nvPr/>
        </p:nvSpPr>
        <p:spPr>
          <a:xfrm>
            <a:off x="6058123" y="4495506"/>
            <a:ext cx="51049" cy="49076"/>
          </a:xfrm>
          <a:custGeom>
            <a:avLst/>
            <a:gdLst>
              <a:gd name="connsiteX0" fmla="*/ 56499 w 58386"/>
              <a:gd name="connsiteY0" fmla="*/ 16589 h 56130"/>
              <a:gd name="connsiteX1" fmla="*/ 22703 w 58386"/>
              <a:gd name="connsiteY1" fmla="*/ 149 h 56130"/>
              <a:gd name="connsiteX2" fmla="*/ 1254 w 58386"/>
              <a:gd name="connsiteY2" fmla="*/ 37685 h 56130"/>
              <a:gd name="connsiteX3" fmla="*/ 35050 w 58386"/>
              <a:gd name="connsiteY3" fmla="*/ 54125 h 56130"/>
              <a:gd name="connsiteX4" fmla="*/ 56499 w 58386"/>
              <a:gd name="connsiteY4" fmla="*/ 16589 h 56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6" h="56130">
                <a:moveTo>
                  <a:pt x="56499" y="16589"/>
                </a:moveTo>
                <a:cubicBezTo>
                  <a:pt x="53112" y="1702"/>
                  <a:pt x="38296" y="-697"/>
                  <a:pt x="22703" y="149"/>
                </a:cubicBezTo>
                <a:cubicBezTo>
                  <a:pt x="196" y="1349"/>
                  <a:pt x="-2133" y="22798"/>
                  <a:pt x="1254" y="37685"/>
                </a:cubicBezTo>
                <a:cubicBezTo>
                  <a:pt x="4641" y="52573"/>
                  <a:pt x="19810" y="59981"/>
                  <a:pt x="35050" y="54125"/>
                </a:cubicBezTo>
                <a:cubicBezTo>
                  <a:pt x="61649" y="43965"/>
                  <a:pt x="59886" y="31476"/>
                  <a:pt x="56499" y="16589"/>
                </a:cubicBezTo>
                <a:close/>
              </a:path>
            </a:pathLst>
          </a:custGeom>
          <a:solidFill>
            <a:srgbClr val="B64BFC"/>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29" name="Freeform: Shape 28">
            <a:extLst>
              <a:ext uri="{FF2B5EF4-FFF2-40B4-BE49-F238E27FC236}">
                <a16:creationId xmlns:a16="http://schemas.microsoft.com/office/drawing/2014/main" id="{8701A51C-6407-C0AD-56D5-E3D553E398A7}"/>
              </a:ext>
            </a:extLst>
          </p:cNvPr>
          <p:cNvSpPr/>
          <p:nvPr/>
        </p:nvSpPr>
        <p:spPr>
          <a:xfrm>
            <a:off x="9350546" y="2008952"/>
            <a:ext cx="55155" cy="53033"/>
          </a:xfrm>
          <a:custGeom>
            <a:avLst/>
            <a:gdLst>
              <a:gd name="connsiteX0" fmla="*/ 61038 w 63082"/>
              <a:gd name="connsiteY0" fmla="*/ 17942 h 60656"/>
              <a:gd name="connsiteX1" fmla="*/ 24561 w 63082"/>
              <a:gd name="connsiteY1" fmla="*/ 161 h 60656"/>
              <a:gd name="connsiteX2" fmla="*/ 1348 w 63082"/>
              <a:gd name="connsiteY2" fmla="*/ 40731 h 60656"/>
              <a:gd name="connsiteX3" fmla="*/ 37825 w 63082"/>
              <a:gd name="connsiteY3" fmla="*/ 58511 h 60656"/>
              <a:gd name="connsiteX4" fmla="*/ 61038 w 63082"/>
              <a:gd name="connsiteY4" fmla="*/ 17942 h 60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82" h="60656">
                <a:moveTo>
                  <a:pt x="61038" y="17942"/>
                </a:moveTo>
                <a:cubicBezTo>
                  <a:pt x="57369" y="1855"/>
                  <a:pt x="41353" y="-756"/>
                  <a:pt x="24561" y="161"/>
                </a:cubicBezTo>
                <a:cubicBezTo>
                  <a:pt x="290" y="1432"/>
                  <a:pt x="-2321" y="24574"/>
                  <a:pt x="1348" y="40731"/>
                </a:cubicBezTo>
                <a:cubicBezTo>
                  <a:pt x="5017" y="56818"/>
                  <a:pt x="21386" y="64790"/>
                  <a:pt x="37825" y="58511"/>
                </a:cubicBezTo>
                <a:cubicBezTo>
                  <a:pt x="66612" y="47504"/>
                  <a:pt x="64707" y="34099"/>
                  <a:pt x="61038" y="17942"/>
                </a:cubicBezTo>
                <a:close/>
              </a:path>
            </a:pathLst>
          </a:custGeom>
          <a:solidFill>
            <a:srgbClr val="0D3CBD"/>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30" name="Freeform: Shape 29">
            <a:extLst>
              <a:ext uri="{FF2B5EF4-FFF2-40B4-BE49-F238E27FC236}">
                <a16:creationId xmlns:a16="http://schemas.microsoft.com/office/drawing/2014/main" id="{1613446C-ACC8-FF46-5D00-DBE11C7F8AF8}"/>
              </a:ext>
            </a:extLst>
          </p:cNvPr>
          <p:cNvSpPr/>
          <p:nvPr/>
        </p:nvSpPr>
        <p:spPr>
          <a:xfrm>
            <a:off x="7321983" y="3080856"/>
            <a:ext cx="57266" cy="55091"/>
          </a:xfrm>
          <a:custGeom>
            <a:avLst/>
            <a:gdLst>
              <a:gd name="connsiteX0" fmla="*/ 63360 w 65497"/>
              <a:gd name="connsiteY0" fmla="*/ 18644 h 63009"/>
              <a:gd name="connsiteX1" fmla="*/ 25472 w 65497"/>
              <a:gd name="connsiteY1" fmla="*/ 158 h 63009"/>
              <a:gd name="connsiteX2" fmla="*/ 1412 w 65497"/>
              <a:gd name="connsiteY2" fmla="*/ 42280 h 63009"/>
              <a:gd name="connsiteX3" fmla="*/ 39301 w 65497"/>
              <a:gd name="connsiteY3" fmla="*/ 60765 h 63009"/>
              <a:gd name="connsiteX4" fmla="*/ 63360 w 65497"/>
              <a:gd name="connsiteY4" fmla="*/ 18644 h 6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97" h="63009">
                <a:moveTo>
                  <a:pt x="63360" y="18644"/>
                </a:moveTo>
                <a:cubicBezTo>
                  <a:pt x="59550" y="1922"/>
                  <a:pt x="42899" y="-759"/>
                  <a:pt x="25472" y="158"/>
                </a:cubicBezTo>
                <a:cubicBezTo>
                  <a:pt x="213" y="1499"/>
                  <a:pt x="-2397" y="25558"/>
                  <a:pt x="1412" y="42280"/>
                </a:cubicBezTo>
                <a:cubicBezTo>
                  <a:pt x="5223" y="59001"/>
                  <a:pt x="22226" y="67327"/>
                  <a:pt x="39301" y="60765"/>
                </a:cubicBezTo>
                <a:cubicBezTo>
                  <a:pt x="69216" y="49335"/>
                  <a:pt x="67170" y="35365"/>
                  <a:pt x="63360" y="18644"/>
                </a:cubicBezTo>
                <a:close/>
              </a:path>
            </a:pathLst>
          </a:custGeom>
          <a:solidFill>
            <a:srgbClr val="3275FA"/>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35" name="Freeform: Shape 134">
            <a:extLst>
              <a:ext uri="{FF2B5EF4-FFF2-40B4-BE49-F238E27FC236}">
                <a16:creationId xmlns:a16="http://schemas.microsoft.com/office/drawing/2014/main" id="{309DBEE7-9D1A-C964-EC44-A9164AD55FFC}"/>
              </a:ext>
            </a:extLst>
          </p:cNvPr>
          <p:cNvSpPr/>
          <p:nvPr/>
        </p:nvSpPr>
        <p:spPr>
          <a:xfrm>
            <a:off x="6920110" y="3173626"/>
            <a:ext cx="65115" cy="62630"/>
          </a:xfrm>
          <a:custGeom>
            <a:avLst/>
            <a:gdLst>
              <a:gd name="connsiteX0" fmla="*/ 72076 w 74475"/>
              <a:gd name="connsiteY0" fmla="*/ 21192 h 71632"/>
              <a:gd name="connsiteX1" fmla="*/ 28967 w 74475"/>
              <a:gd name="connsiteY1" fmla="*/ 167 h 71632"/>
              <a:gd name="connsiteX2" fmla="*/ 1591 w 74475"/>
              <a:gd name="connsiteY2" fmla="*/ 48074 h 71632"/>
              <a:gd name="connsiteX3" fmla="*/ 44701 w 74475"/>
              <a:gd name="connsiteY3" fmla="*/ 69099 h 71632"/>
              <a:gd name="connsiteX4" fmla="*/ 72076 w 74475"/>
              <a:gd name="connsiteY4" fmla="*/ 21192 h 7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75" h="71632">
                <a:moveTo>
                  <a:pt x="72076" y="21192"/>
                </a:moveTo>
                <a:cubicBezTo>
                  <a:pt x="67702" y="2142"/>
                  <a:pt x="48793" y="-821"/>
                  <a:pt x="28967" y="167"/>
                </a:cubicBezTo>
                <a:cubicBezTo>
                  <a:pt x="251" y="1648"/>
                  <a:pt x="-2712" y="29024"/>
                  <a:pt x="1591" y="48074"/>
                </a:cubicBezTo>
                <a:cubicBezTo>
                  <a:pt x="5966" y="67124"/>
                  <a:pt x="25228" y="76508"/>
                  <a:pt x="44701" y="69099"/>
                </a:cubicBezTo>
                <a:cubicBezTo>
                  <a:pt x="78638" y="56117"/>
                  <a:pt x="76380" y="40242"/>
                  <a:pt x="72076" y="21192"/>
                </a:cubicBezTo>
                <a:close/>
              </a:path>
            </a:pathLst>
          </a:custGeom>
          <a:solidFill>
            <a:srgbClr val="B64BFC"/>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36" name="Freeform: Shape 135">
            <a:extLst>
              <a:ext uri="{FF2B5EF4-FFF2-40B4-BE49-F238E27FC236}">
                <a16:creationId xmlns:a16="http://schemas.microsoft.com/office/drawing/2014/main" id="{10936777-9709-9934-9D29-20B97AE03A41}"/>
              </a:ext>
            </a:extLst>
          </p:cNvPr>
          <p:cNvSpPr/>
          <p:nvPr/>
        </p:nvSpPr>
        <p:spPr>
          <a:xfrm>
            <a:off x="9388746" y="2135099"/>
            <a:ext cx="33914" cy="32583"/>
          </a:xfrm>
          <a:custGeom>
            <a:avLst/>
            <a:gdLst>
              <a:gd name="connsiteX0" fmla="*/ 37525 w 38789"/>
              <a:gd name="connsiteY0" fmla="*/ 11035 h 37266"/>
              <a:gd name="connsiteX1" fmla="*/ 15089 w 38789"/>
              <a:gd name="connsiteY1" fmla="*/ 99 h 37266"/>
              <a:gd name="connsiteX2" fmla="*/ 836 w 38789"/>
              <a:gd name="connsiteY2" fmla="*/ 25005 h 37266"/>
              <a:gd name="connsiteX3" fmla="*/ 23273 w 38789"/>
              <a:gd name="connsiteY3" fmla="*/ 35941 h 37266"/>
              <a:gd name="connsiteX4" fmla="*/ 37525 w 38789"/>
              <a:gd name="connsiteY4" fmla="*/ 11035 h 37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89" h="37266">
                <a:moveTo>
                  <a:pt x="37525" y="11035"/>
                </a:moveTo>
                <a:cubicBezTo>
                  <a:pt x="35268" y="1157"/>
                  <a:pt x="25390" y="-466"/>
                  <a:pt x="15089" y="99"/>
                </a:cubicBezTo>
                <a:cubicBezTo>
                  <a:pt x="131" y="875"/>
                  <a:pt x="-1421" y="15127"/>
                  <a:pt x="836" y="25005"/>
                </a:cubicBezTo>
                <a:cubicBezTo>
                  <a:pt x="3094" y="34883"/>
                  <a:pt x="13113" y="39822"/>
                  <a:pt x="23273" y="35941"/>
                </a:cubicBezTo>
                <a:cubicBezTo>
                  <a:pt x="40983" y="29168"/>
                  <a:pt x="39783" y="20913"/>
                  <a:pt x="37525" y="11035"/>
                </a:cubicBezTo>
                <a:close/>
              </a:path>
            </a:pathLst>
          </a:custGeom>
          <a:solidFill>
            <a:srgbClr val="0D3CBD"/>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37" name="Freeform: Shape 136">
            <a:extLst>
              <a:ext uri="{FF2B5EF4-FFF2-40B4-BE49-F238E27FC236}">
                <a16:creationId xmlns:a16="http://schemas.microsoft.com/office/drawing/2014/main" id="{76C90C12-7E0A-7ADC-BD9C-3D8E29656895}"/>
              </a:ext>
            </a:extLst>
          </p:cNvPr>
          <p:cNvSpPr/>
          <p:nvPr/>
        </p:nvSpPr>
        <p:spPr>
          <a:xfrm>
            <a:off x="8321775" y="1651932"/>
            <a:ext cx="45028" cy="43291"/>
          </a:xfrm>
          <a:custGeom>
            <a:avLst/>
            <a:gdLst>
              <a:gd name="connsiteX0" fmla="*/ 49806 w 51500"/>
              <a:gd name="connsiteY0" fmla="*/ 14656 h 49513"/>
              <a:gd name="connsiteX1" fmla="*/ 20032 w 51500"/>
              <a:gd name="connsiteY1" fmla="*/ 122 h 49513"/>
              <a:gd name="connsiteX2" fmla="*/ 1123 w 51500"/>
              <a:gd name="connsiteY2" fmla="*/ 33212 h 49513"/>
              <a:gd name="connsiteX3" fmla="*/ 30897 w 51500"/>
              <a:gd name="connsiteY3" fmla="*/ 47747 h 49513"/>
              <a:gd name="connsiteX4" fmla="*/ 49806 w 51500"/>
              <a:gd name="connsiteY4" fmla="*/ 14656 h 49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00" h="49513">
                <a:moveTo>
                  <a:pt x="49806" y="14656"/>
                </a:moveTo>
                <a:cubicBezTo>
                  <a:pt x="46772" y="1462"/>
                  <a:pt x="33720" y="-584"/>
                  <a:pt x="20032" y="122"/>
                </a:cubicBezTo>
                <a:cubicBezTo>
                  <a:pt x="206" y="1180"/>
                  <a:pt x="-1911" y="20089"/>
                  <a:pt x="1123" y="33212"/>
                </a:cubicBezTo>
                <a:cubicBezTo>
                  <a:pt x="4157" y="46406"/>
                  <a:pt x="17492" y="52897"/>
                  <a:pt x="30897" y="47747"/>
                </a:cubicBezTo>
                <a:cubicBezTo>
                  <a:pt x="54393" y="38786"/>
                  <a:pt x="52840" y="27780"/>
                  <a:pt x="49806" y="14656"/>
                </a:cubicBezTo>
                <a:close/>
              </a:path>
            </a:pathLst>
          </a:custGeom>
          <a:solidFill>
            <a:srgbClr val="3275FA"/>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38" name="Freeform: Shape 137">
            <a:extLst>
              <a:ext uri="{FF2B5EF4-FFF2-40B4-BE49-F238E27FC236}">
                <a16:creationId xmlns:a16="http://schemas.microsoft.com/office/drawing/2014/main" id="{481CA748-CA01-8BB6-9151-06920539B911}"/>
              </a:ext>
            </a:extLst>
          </p:cNvPr>
          <p:cNvSpPr/>
          <p:nvPr/>
        </p:nvSpPr>
        <p:spPr>
          <a:xfrm>
            <a:off x="7306876" y="2434857"/>
            <a:ext cx="33174" cy="31902"/>
          </a:xfrm>
          <a:custGeom>
            <a:avLst/>
            <a:gdLst>
              <a:gd name="connsiteX0" fmla="*/ 36683 w 37943"/>
              <a:gd name="connsiteY0" fmla="*/ 10805 h 36487"/>
              <a:gd name="connsiteX1" fmla="*/ 14740 w 37943"/>
              <a:gd name="connsiteY1" fmla="*/ 81 h 36487"/>
              <a:gd name="connsiteX2" fmla="*/ 841 w 37943"/>
              <a:gd name="connsiteY2" fmla="*/ 24493 h 36487"/>
              <a:gd name="connsiteX3" fmla="*/ 22784 w 37943"/>
              <a:gd name="connsiteY3" fmla="*/ 35218 h 36487"/>
              <a:gd name="connsiteX4" fmla="*/ 36683 w 37943"/>
              <a:gd name="connsiteY4" fmla="*/ 10805 h 3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3" h="36487">
                <a:moveTo>
                  <a:pt x="36683" y="10805"/>
                </a:moveTo>
                <a:cubicBezTo>
                  <a:pt x="34496" y="1139"/>
                  <a:pt x="24829" y="-413"/>
                  <a:pt x="14740" y="81"/>
                </a:cubicBezTo>
                <a:cubicBezTo>
                  <a:pt x="135" y="857"/>
                  <a:pt x="-1417" y="14757"/>
                  <a:pt x="841" y="24493"/>
                </a:cubicBezTo>
                <a:cubicBezTo>
                  <a:pt x="3028" y="34159"/>
                  <a:pt x="12906" y="38957"/>
                  <a:pt x="22784" y="35218"/>
                </a:cubicBezTo>
                <a:cubicBezTo>
                  <a:pt x="40070" y="28656"/>
                  <a:pt x="38941" y="20542"/>
                  <a:pt x="36683" y="10805"/>
                </a:cubicBezTo>
                <a:close/>
              </a:path>
            </a:pathLst>
          </a:custGeom>
          <a:solidFill>
            <a:srgbClr val="3275FA"/>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39" name="Freeform: Shape 138">
            <a:extLst>
              <a:ext uri="{FF2B5EF4-FFF2-40B4-BE49-F238E27FC236}">
                <a16:creationId xmlns:a16="http://schemas.microsoft.com/office/drawing/2014/main" id="{A36848C0-4BCE-89F9-BE9F-226FB8A09676}"/>
              </a:ext>
            </a:extLst>
          </p:cNvPr>
          <p:cNvSpPr/>
          <p:nvPr/>
        </p:nvSpPr>
        <p:spPr>
          <a:xfrm>
            <a:off x="7245410" y="2793647"/>
            <a:ext cx="26236" cy="25185"/>
          </a:xfrm>
          <a:custGeom>
            <a:avLst/>
            <a:gdLst>
              <a:gd name="connsiteX0" fmla="*/ 29020 w 30007"/>
              <a:gd name="connsiteY0" fmla="*/ 8539 h 28806"/>
              <a:gd name="connsiteX1" fmla="*/ 11664 w 30007"/>
              <a:gd name="connsiteY1" fmla="*/ 72 h 28806"/>
              <a:gd name="connsiteX2" fmla="*/ 657 w 30007"/>
              <a:gd name="connsiteY2" fmla="*/ 19334 h 28806"/>
              <a:gd name="connsiteX3" fmla="*/ 18013 w 30007"/>
              <a:gd name="connsiteY3" fmla="*/ 27801 h 28806"/>
              <a:gd name="connsiteX4" fmla="*/ 29020 w 30007"/>
              <a:gd name="connsiteY4" fmla="*/ 8539 h 28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07" h="28806">
                <a:moveTo>
                  <a:pt x="29020" y="8539"/>
                </a:moveTo>
                <a:cubicBezTo>
                  <a:pt x="27256" y="919"/>
                  <a:pt x="19636" y="-351"/>
                  <a:pt x="11664" y="72"/>
                </a:cubicBezTo>
                <a:cubicBezTo>
                  <a:pt x="93" y="637"/>
                  <a:pt x="-1107" y="11714"/>
                  <a:pt x="657" y="19334"/>
                </a:cubicBezTo>
                <a:cubicBezTo>
                  <a:pt x="2421" y="26954"/>
                  <a:pt x="10182" y="30764"/>
                  <a:pt x="18013" y="27801"/>
                </a:cubicBezTo>
                <a:cubicBezTo>
                  <a:pt x="31701" y="22579"/>
                  <a:pt x="30784" y="16159"/>
                  <a:pt x="29020" y="8539"/>
                </a:cubicBezTo>
                <a:close/>
              </a:path>
            </a:pathLst>
          </a:custGeom>
          <a:solidFill>
            <a:srgbClr val="3275FA"/>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40" name="Freeform: Shape 139">
            <a:extLst>
              <a:ext uri="{FF2B5EF4-FFF2-40B4-BE49-F238E27FC236}">
                <a16:creationId xmlns:a16="http://schemas.microsoft.com/office/drawing/2014/main" id="{5535B0E8-5299-F36E-0284-6123E76F08D3}"/>
              </a:ext>
            </a:extLst>
          </p:cNvPr>
          <p:cNvSpPr/>
          <p:nvPr/>
        </p:nvSpPr>
        <p:spPr>
          <a:xfrm>
            <a:off x="7132930" y="2586312"/>
            <a:ext cx="27273" cy="26219"/>
          </a:xfrm>
          <a:custGeom>
            <a:avLst/>
            <a:gdLst>
              <a:gd name="connsiteX0" fmla="*/ 30173 w 31193"/>
              <a:gd name="connsiteY0" fmla="*/ 8891 h 29988"/>
              <a:gd name="connsiteX1" fmla="*/ 12110 w 31193"/>
              <a:gd name="connsiteY1" fmla="*/ 72 h 29988"/>
              <a:gd name="connsiteX2" fmla="*/ 680 w 31193"/>
              <a:gd name="connsiteY2" fmla="*/ 20109 h 29988"/>
              <a:gd name="connsiteX3" fmla="*/ 18743 w 31193"/>
              <a:gd name="connsiteY3" fmla="*/ 28929 h 29988"/>
              <a:gd name="connsiteX4" fmla="*/ 30173 w 31193"/>
              <a:gd name="connsiteY4" fmla="*/ 8891 h 29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93" h="29988">
                <a:moveTo>
                  <a:pt x="30173" y="8891"/>
                </a:moveTo>
                <a:cubicBezTo>
                  <a:pt x="28338" y="918"/>
                  <a:pt x="20436" y="-352"/>
                  <a:pt x="12110" y="72"/>
                </a:cubicBezTo>
                <a:cubicBezTo>
                  <a:pt x="116" y="707"/>
                  <a:pt x="-1154" y="12137"/>
                  <a:pt x="680" y="20109"/>
                </a:cubicBezTo>
                <a:cubicBezTo>
                  <a:pt x="2515" y="28082"/>
                  <a:pt x="10558" y="32033"/>
                  <a:pt x="18743" y="28929"/>
                </a:cubicBezTo>
                <a:cubicBezTo>
                  <a:pt x="32924" y="23496"/>
                  <a:pt x="32007" y="16864"/>
                  <a:pt x="30173" y="8891"/>
                </a:cubicBezTo>
                <a:close/>
              </a:path>
            </a:pathLst>
          </a:custGeom>
          <a:solidFill>
            <a:srgbClr val="3275FA"/>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41" name="Freeform: Shape 140">
            <a:extLst>
              <a:ext uri="{FF2B5EF4-FFF2-40B4-BE49-F238E27FC236}">
                <a16:creationId xmlns:a16="http://schemas.microsoft.com/office/drawing/2014/main" id="{00E66C8C-C321-0151-3B6E-750B48F6A582}"/>
              </a:ext>
            </a:extLst>
          </p:cNvPr>
          <p:cNvSpPr/>
          <p:nvPr/>
        </p:nvSpPr>
        <p:spPr>
          <a:xfrm>
            <a:off x="8130363" y="1814536"/>
            <a:ext cx="50562" cy="48604"/>
          </a:xfrm>
          <a:custGeom>
            <a:avLst/>
            <a:gdLst>
              <a:gd name="connsiteX0" fmla="*/ 55937 w 57830"/>
              <a:gd name="connsiteY0" fmla="*/ 16429 h 55591"/>
              <a:gd name="connsiteX1" fmla="*/ 22494 w 57830"/>
              <a:gd name="connsiteY1" fmla="*/ 131 h 55591"/>
              <a:gd name="connsiteX2" fmla="*/ 1256 w 57830"/>
              <a:gd name="connsiteY2" fmla="*/ 37314 h 55591"/>
              <a:gd name="connsiteX3" fmla="*/ 34700 w 57830"/>
              <a:gd name="connsiteY3" fmla="*/ 53612 h 55591"/>
              <a:gd name="connsiteX4" fmla="*/ 55937 w 57830"/>
              <a:gd name="connsiteY4" fmla="*/ 16429 h 5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30" h="55591">
                <a:moveTo>
                  <a:pt x="55937" y="16429"/>
                </a:moveTo>
                <a:cubicBezTo>
                  <a:pt x="52550" y="1683"/>
                  <a:pt x="37875" y="-645"/>
                  <a:pt x="22494" y="131"/>
                </a:cubicBezTo>
                <a:cubicBezTo>
                  <a:pt x="198" y="1260"/>
                  <a:pt x="-2130" y="22568"/>
                  <a:pt x="1256" y="37314"/>
                </a:cubicBezTo>
                <a:cubicBezTo>
                  <a:pt x="4643" y="52060"/>
                  <a:pt x="19601" y="59398"/>
                  <a:pt x="34700" y="53612"/>
                </a:cubicBezTo>
                <a:cubicBezTo>
                  <a:pt x="61087" y="43523"/>
                  <a:pt x="59323" y="31176"/>
                  <a:pt x="55937" y="16429"/>
                </a:cubicBezTo>
                <a:close/>
              </a:path>
            </a:pathLst>
          </a:custGeom>
          <a:solidFill>
            <a:srgbClr val="3275FA"/>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42" name="Freeform: Shape 141">
            <a:extLst>
              <a:ext uri="{FF2B5EF4-FFF2-40B4-BE49-F238E27FC236}">
                <a16:creationId xmlns:a16="http://schemas.microsoft.com/office/drawing/2014/main" id="{68D5756C-3784-8C51-A838-06097454F9DE}"/>
              </a:ext>
            </a:extLst>
          </p:cNvPr>
          <p:cNvSpPr/>
          <p:nvPr/>
        </p:nvSpPr>
        <p:spPr>
          <a:xfrm>
            <a:off x="7404283" y="2812038"/>
            <a:ext cx="20569" cy="19749"/>
          </a:xfrm>
          <a:custGeom>
            <a:avLst/>
            <a:gdLst>
              <a:gd name="connsiteX0" fmla="*/ 22782 w 23525"/>
              <a:gd name="connsiteY0" fmla="*/ 6695 h 22588"/>
              <a:gd name="connsiteX1" fmla="*/ 9164 w 23525"/>
              <a:gd name="connsiteY1" fmla="*/ 63 h 22588"/>
              <a:gd name="connsiteX2" fmla="*/ 486 w 23525"/>
              <a:gd name="connsiteY2" fmla="*/ 15162 h 22588"/>
              <a:gd name="connsiteX3" fmla="*/ 14103 w 23525"/>
              <a:gd name="connsiteY3" fmla="*/ 21794 h 22588"/>
              <a:gd name="connsiteX4" fmla="*/ 22782 w 23525"/>
              <a:gd name="connsiteY4" fmla="*/ 6695 h 22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5" h="22588">
                <a:moveTo>
                  <a:pt x="22782" y="6695"/>
                </a:moveTo>
                <a:cubicBezTo>
                  <a:pt x="21441" y="698"/>
                  <a:pt x="15444" y="-290"/>
                  <a:pt x="9164" y="63"/>
                </a:cubicBezTo>
                <a:cubicBezTo>
                  <a:pt x="133" y="557"/>
                  <a:pt x="-854" y="9165"/>
                  <a:pt x="486" y="15162"/>
                </a:cubicBezTo>
                <a:cubicBezTo>
                  <a:pt x="1827" y="21159"/>
                  <a:pt x="7965" y="24122"/>
                  <a:pt x="14103" y="21794"/>
                </a:cubicBezTo>
                <a:cubicBezTo>
                  <a:pt x="24828" y="17702"/>
                  <a:pt x="24122" y="12692"/>
                  <a:pt x="22782" y="6695"/>
                </a:cubicBezTo>
                <a:close/>
              </a:path>
            </a:pathLst>
          </a:custGeom>
          <a:solidFill>
            <a:srgbClr val="3275FA"/>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43" name="Freeform: Shape 142">
            <a:extLst>
              <a:ext uri="{FF2B5EF4-FFF2-40B4-BE49-F238E27FC236}">
                <a16:creationId xmlns:a16="http://schemas.microsoft.com/office/drawing/2014/main" id="{841839C1-869E-79D3-6196-5DA17D3585E0}"/>
              </a:ext>
            </a:extLst>
          </p:cNvPr>
          <p:cNvSpPr/>
          <p:nvPr/>
        </p:nvSpPr>
        <p:spPr>
          <a:xfrm>
            <a:off x="7728117" y="2623435"/>
            <a:ext cx="29739" cy="28601"/>
          </a:xfrm>
          <a:custGeom>
            <a:avLst/>
            <a:gdLst>
              <a:gd name="connsiteX0" fmla="*/ 32907 w 34014"/>
              <a:gd name="connsiteY0" fmla="*/ 9682 h 32711"/>
              <a:gd name="connsiteX1" fmla="*/ 13222 w 34014"/>
              <a:gd name="connsiteY1" fmla="*/ 87 h 32711"/>
              <a:gd name="connsiteX2" fmla="*/ 734 w 34014"/>
              <a:gd name="connsiteY2" fmla="*/ 21959 h 32711"/>
              <a:gd name="connsiteX3" fmla="*/ 20419 w 34014"/>
              <a:gd name="connsiteY3" fmla="*/ 31554 h 32711"/>
              <a:gd name="connsiteX4" fmla="*/ 32907 w 34014"/>
              <a:gd name="connsiteY4" fmla="*/ 9682 h 3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 h="32711">
                <a:moveTo>
                  <a:pt x="32907" y="9682"/>
                </a:moveTo>
                <a:cubicBezTo>
                  <a:pt x="30932" y="1004"/>
                  <a:pt x="22254" y="-407"/>
                  <a:pt x="13222" y="87"/>
                </a:cubicBezTo>
                <a:cubicBezTo>
                  <a:pt x="99" y="792"/>
                  <a:pt x="-1242" y="13281"/>
                  <a:pt x="734" y="21959"/>
                </a:cubicBezTo>
                <a:cubicBezTo>
                  <a:pt x="2709" y="30637"/>
                  <a:pt x="11529" y="34941"/>
                  <a:pt x="20419" y="31554"/>
                </a:cubicBezTo>
                <a:cubicBezTo>
                  <a:pt x="35941" y="25628"/>
                  <a:pt x="34883" y="18361"/>
                  <a:pt x="32907" y="9682"/>
                </a:cubicBezTo>
                <a:close/>
              </a:path>
            </a:pathLst>
          </a:custGeom>
          <a:solidFill>
            <a:srgbClr val="3275FA"/>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44" name="Freeform: Shape 143">
            <a:extLst>
              <a:ext uri="{FF2B5EF4-FFF2-40B4-BE49-F238E27FC236}">
                <a16:creationId xmlns:a16="http://schemas.microsoft.com/office/drawing/2014/main" id="{23E68B50-431D-CEB3-E9DC-AFC0D34476CB}"/>
              </a:ext>
            </a:extLst>
          </p:cNvPr>
          <p:cNvSpPr/>
          <p:nvPr/>
        </p:nvSpPr>
        <p:spPr>
          <a:xfrm>
            <a:off x="7299169" y="2922736"/>
            <a:ext cx="33914" cy="32653"/>
          </a:xfrm>
          <a:custGeom>
            <a:avLst/>
            <a:gdLst>
              <a:gd name="connsiteX0" fmla="*/ 37525 w 38789"/>
              <a:gd name="connsiteY0" fmla="*/ 11037 h 37347"/>
              <a:gd name="connsiteX1" fmla="*/ 15088 w 38789"/>
              <a:gd name="connsiteY1" fmla="*/ 101 h 37347"/>
              <a:gd name="connsiteX2" fmla="*/ 837 w 38789"/>
              <a:gd name="connsiteY2" fmla="*/ 25078 h 37347"/>
              <a:gd name="connsiteX3" fmla="*/ 23273 w 38789"/>
              <a:gd name="connsiteY3" fmla="*/ 36014 h 37347"/>
              <a:gd name="connsiteX4" fmla="*/ 37525 w 38789"/>
              <a:gd name="connsiteY4" fmla="*/ 11037 h 3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89" h="37347">
                <a:moveTo>
                  <a:pt x="37525" y="11037"/>
                </a:moveTo>
                <a:cubicBezTo>
                  <a:pt x="35268" y="1089"/>
                  <a:pt x="25390" y="-463"/>
                  <a:pt x="15088" y="101"/>
                </a:cubicBezTo>
                <a:cubicBezTo>
                  <a:pt x="131" y="877"/>
                  <a:pt x="-1421" y="15129"/>
                  <a:pt x="837" y="25078"/>
                </a:cubicBezTo>
                <a:cubicBezTo>
                  <a:pt x="3094" y="35026"/>
                  <a:pt x="13184" y="39894"/>
                  <a:pt x="23273" y="36014"/>
                </a:cubicBezTo>
                <a:cubicBezTo>
                  <a:pt x="40983" y="29241"/>
                  <a:pt x="39783" y="20986"/>
                  <a:pt x="37525" y="11037"/>
                </a:cubicBezTo>
                <a:close/>
              </a:path>
            </a:pathLst>
          </a:custGeom>
          <a:solidFill>
            <a:srgbClr val="3275FA"/>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45" name="Freeform: Shape 144">
            <a:extLst>
              <a:ext uri="{FF2B5EF4-FFF2-40B4-BE49-F238E27FC236}">
                <a16:creationId xmlns:a16="http://schemas.microsoft.com/office/drawing/2014/main" id="{153A1CEB-46D6-8BF6-3C08-BCB809CD15AD}"/>
              </a:ext>
            </a:extLst>
          </p:cNvPr>
          <p:cNvSpPr/>
          <p:nvPr/>
        </p:nvSpPr>
        <p:spPr>
          <a:xfrm>
            <a:off x="7277566" y="2644464"/>
            <a:ext cx="36678" cy="35254"/>
          </a:xfrm>
          <a:custGeom>
            <a:avLst/>
            <a:gdLst>
              <a:gd name="connsiteX0" fmla="*/ 40570 w 41950"/>
              <a:gd name="connsiteY0" fmla="*/ 11949 h 40321"/>
              <a:gd name="connsiteX1" fmla="*/ 16299 w 41950"/>
              <a:gd name="connsiteY1" fmla="*/ 95 h 40321"/>
              <a:gd name="connsiteX2" fmla="*/ 918 w 41950"/>
              <a:gd name="connsiteY2" fmla="*/ 27048 h 40321"/>
              <a:gd name="connsiteX3" fmla="*/ 25189 w 41950"/>
              <a:gd name="connsiteY3" fmla="*/ 38901 h 40321"/>
              <a:gd name="connsiteX4" fmla="*/ 40570 w 41950"/>
              <a:gd name="connsiteY4" fmla="*/ 11949 h 40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0" h="40321">
                <a:moveTo>
                  <a:pt x="40570" y="11949"/>
                </a:moveTo>
                <a:cubicBezTo>
                  <a:pt x="38101" y="1224"/>
                  <a:pt x="27447" y="-469"/>
                  <a:pt x="16299" y="95"/>
                </a:cubicBezTo>
                <a:cubicBezTo>
                  <a:pt x="142" y="942"/>
                  <a:pt x="-1551" y="16323"/>
                  <a:pt x="918" y="27048"/>
                </a:cubicBezTo>
                <a:cubicBezTo>
                  <a:pt x="3388" y="37772"/>
                  <a:pt x="14253" y="43064"/>
                  <a:pt x="25189" y="38901"/>
                </a:cubicBezTo>
                <a:cubicBezTo>
                  <a:pt x="44310" y="31634"/>
                  <a:pt x="43040" y="22673"/>
                  <a:pt x="40570" y="11949"/>
                </a:cubicBezTo>
                <a:close/>
              </a:path>
            </a:pathLst>
          </a:custGeom>
          <a:solidFill>
            <a:srgbClr val="3275FA"/>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46" name="Freeform: Shape 145">
            <a:extLst>
              <a:ext uri="{FF2B5EF4-FFF2-40B4-BE49-F238E27FC236}">
                <a16:creationId xmlns:a16="http://schemas.microsoft.com/office/drawing/2014/main" id="{AB1286E0-F326-CBB5-436E-36700461DBC1}"/>
              </a:ext>
            </a:extLst>
          </p:cNvPr>
          <p:cNvSpPr/>
          <p:nvPr/>
        </p:nvSpPr>
        <p:spPr>
          <a:xfrm>
            <a:off x="7879939" y="1699749"/>
            <a:ext cx="38089" cy="36636"/>
          </a:xfrm>
          <a:custGeom>
            <a:avLst/>
            <a:gdLst>
              <a:gd name="connsiteX0" fmla="*/ 42144 w 43564"/>
              <a:gd name="connsiteY0" fmla="*/ 12390 h 41903"/>
              <a:gd name="connsiteX1" fmla="*/ 16955 w 43564"/>
              <a:gd name="connsiteY1" fmla="*/ 113 h 41903"/>
              <a:gd name="connsiteX2" fmla="*/ 939 w 43564"/>
              <a:gd name="connsiteY2" fmla="*/ 28124 h 41903"/>
              <a:gd name="connsiteX3" fmla="*/ 26127 w 43564"/>
              <a:gd name="connsiteY3" fmla="*/ 40401 h 41903"/>
              <a:gd name="connsiteX4" fmla="*/ 42144 w 43564"/>
              <a:gd name="connsiteY4" fmla="*/ 12390 h 4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4" h="41903">
                <a:moveTo>
                  <a:pt x="42144" y="12390"/>
                </a:moveTo>
                <a:cubicBezTo>
                  <a:pt x="39603" y="1242"/>
                  <a:pt x="28527" y="-522"/>
                  <a:pt x="16955" y="113"/>
                </a:cubicBezTo>
                <a:cubicBezTo>
                  <a:pt x="163" y="960"/>
                  <a:pt x="-1601" y="16976"/>
                  <a:pt x="939" y="28124"/>
                </a:cubicBezTo>
                <a:cubicBezTo>
                  <a:pt x="3479" y="39272"/>
                  <a:pt x="14768" y="44775"/>
                  <a:pt x="26127" y="40401"/>
                </a:cubicBezTo>
                <a:cubicBezTo>
                  <a:pt x="46024" y="32851"/>
                  <a:pt x="44684" y="23538"/>
                  <a:pt x="42144" y="12390"/>
                </a:cubicBezTo>
                <a:close/>
              </a:path>
            </a:pathLst>
          </a:custGeom>
          <a:solidFill>
            <a:srgbClr val="3275FA"/>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47" name="Freeform: Shape 146">
            <a:extLst>
              <a:ext uri="{FF2B5EF4-FFF2-40B4-BE49-F238E27FC236}">
                <a16:creationId xmlns:a16="http://schemas.microsoft.com/office/drawing/2014/main" id="{7CD34663-1440-9ACF-CAD4-4C5BA7A9DC23}"/>
              </a:ext>
            </a:extLst>
          </p:cNvPr>
          <p:cNvSpPr/>
          <p:nvPr/>
        </p:nvSpPr>
        <p:spPr>
          <a:xfrm>
            <a:off x="7741398" y="2109785"/>
            <a:ext cx="43301" cy="41617"/>
          </a:xfrm>
          <a:custGeom>
            <a:avLst/>
            <a:gdLst>
              <a:gd name="connsiteX0" fmla="*/ 47914 w 49525"/>
              <a:gd name="connsiteY0" fmla="*/ 14093 h 47599"/>
              <a:gd name="connsiteX1" fmla="*/ 19269 w 49525"/>
              <a:gd name="connsiteY1" fmla="*/ 122 h 47599"/>
              <a:gd name="connsiteX2" fmla="*/ 1065 w 49525"/>
              <a:gd name="connsiteY2" fmla="*/ 31943 h 47599"/>
              <a:gd name="connsiteX3" fmla="*/ 29711 w 49525"/>
              <a:gd name="connsiteY3" fmla="*/ 45913 h 47599"/>
              <a:gd name="connsiteX4" fmla="*/ 47914 w 49525"/>
              <a:gd name="connsiteY4" fmla="*/ 14093 h 47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5" h="47599">
                <a:moveTo>
                  <a:pt x="47914" y="14093"/>
                </a:moveTo>
                <a:cubicBezTo>
                  <a:pt x="45021" y="1463"/>
                  <a:pt x="32463" y="-583"/>
                  <a:pt x="19269" y="122"/>
                </a:cubicBezTo>
                <a:cubicBezTo>
                  <a:pt x="219" y="1110"/>
                  <a:pt x="-1827" y="19314"/>
                  <a:pt x="1065" y="31943"/>
                </a:cubicBezTo>
                <a:cubicBezTo>
                  <a:pt x="3958" y="44573"/>
                  <a:pt x="16799" y="50852"/>
                  <a:pt x="29711" y="45913"/>
                </a:cubicBezTo>
                <a:cubicBezTo>
                  <a:pt x="52289" y="37305"/>
                  <a:pt x="50807" y="26722"/>
                  <a:pt x="47914" y="14093"/>
                </a:cubicBezTo>
                <a:close/>
              </a:path>
            </a:pathLst>
          </a:custGeom>
          <a:solidFill>
            <a:srgbClr val="3275FA"/>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48" name="Freeform: Shape 147">
            <a:extLst>
              <a:ext uri="{FF2B5EF4-FFF2-40B4-BE49-F238E27FC236}">
                <a16:creationId xmlns:a16="http://schemas.microsoft.com/office/drawing/2014/main" id="{2308C1FD-D5FC-2F0B-E2DD-E48583F4DCD6}"/>
              </a:ext>
            </a:extLst>
          </p:cNvPr>
          <p:cNvSpPr/>
          <p:nvPr/>
        </p:nvSpPr>
        <p:spPr>
          <a:xfrm>
            <a:off x="7873342" y="2013790"/>
            <a:ext cx="22550" cy="21684"/>
          </a:xfrm>
          <a:custGeom>
            <a:avLst/>
            <a:gdLst>
              <a:gd name="connsiteX0" fmla="*/ 24922 w 25791"/>
              <a:gd name="connsiteY0" fmla="*/ 7327 h 24801"/>
              <a:gd name="connsiteX1" fmla="*/ 10035 w 25791"/>
              <a:gd name="connsiteY1" fmla="*/ 60 h 24801"/>
              <a:gd name="connsiteX2" fmla="*/ 580 w 25791"/>
              <a:gd name="connsiteY2" fmla="*/ 16640 h 24801"/>
              <a:gd name="connsiteX3" fmla="*/ 15467 w 25791"/>
              <a:gd name="connsiteY3" fmla="*/ 23908 h 24801"/>
              <a:gd name="connsiteX4" fmla="*/ 24922 w 25791"/>
              <a:gd name="connsiteY4" fmla="*/ 7327 h 2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91" h="24801">
                <a:moveTo>
                  <a:pt x="24922" y="7327"/>
                </a:moveTo>
                <a:cubicBezTo>
                  <a:pt x="23440" y="765"/>
                  <a:pt x="16879" y="-293"/>
                  <a:pt x="10035" y="60"/>
                </a:cubicBezTo>
                <a:cubicBezTo>
                  <a:pt x="86" y="554"/>
                  <a:pt x="-972" y="10079"/>
                  <a:pt x="580" y="16640"/>
                </a:cubicBezTo>
                <a:cubicBezTo>
                  <a:pt x="2062" y="23202"/>
                  <a:pt x="8765" y="26518"/>
                  <a:pt x="15467" y="23908"/>
                </a:cubicBezTo>
                <a:cubicBezTo>
                  <a:pt x="27251" y="19392"/>
                  <a:pt x="26474" y="13889"/>
                  <a:pt x="24922" y="7327"/>
                </a:cubicBezTo>
                <a:close/>
              </a:path>
            </a:pathLst>
          </a:custGeom>
          <a:solidFill>
            <a:srgbClr val="3275FA"/>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49" name="Freeform: Shape 148">
            <a:extLst>
              <a:ext uri="{FF2B5EF4-FFF2-40B4-BE49-F238E27FC236}">
                <a16:creationId xmlns:a16="http://schemas.microsoft.com/office/drawing/2014/main" id="{E6EC3557-348D-917A-D967-33A3803998FB}"/>
              </a:ext>
            </a:extLst>
          </p:cNvPr>
          <p:cNvSpPr/>
          <p:nvPr/>
        </p:nvSpPr>
        <p:spPr>
          <a:xfrm>
            <a:off x="6331222" y="4160467"/>
            <a:ext cx="30897" cy="29694"/>
          </a:xfrm>
          <a:custGeom>
            <a:avLst/>
            <a:gdLst>
              <a:gd name="connsiteX0" fmla="*/ 34200 w 35338"/>
              <a:gd name="connsiteY0" fmla="*/ 10034 h 33963"/>
              <a:gd name="connsiteX1" fmla="*/ 13739 w 35338"/>
              <a:gd name="connsiteY1" fmla="*/ 86 h 33963"/>
              <a:gd name="connsiteX2" fmla="*/ 757 w 35338"/>
              <a:gd name="connsiteY2" fmla="*/ 22805 h 33963"/>
              <a:gd name="connsiteX3" fmla="*/ 21218 w 35338"/>
              <a:gd name="connsiteY3" fmla="*/ 32753 h 33963"/>
              <a:gd name="connsiteX4" fmla="*/ 34200 w 35338"/>
              <a:gd name="connsiteY4" fmla="*/ 10034 h 33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8" h="33963">
                <a:moveTo>
                  <a:pt x="34200" y="10034"/>
                </a:moveTo>
                <a:cubicBezTo>
                  <a:pt x="32154" y="1003"/>
                  <a:pt x="23193" y="-408"/>
                  <a:pt x="13739" y="86"/>
                </a:cubicBezTo>
                <a:cubicBezTo>
                  <a:pt x="122" y="792"/>
                  <a:pt x="-1289" y="13774"/>
                  <a:pt x="757" y="22805"/>
                </a:cubicBezTo>
                <a:cubicBezTo>
                  <a:pt x="2803" y="31836"/>
                  <a:pt x="11975" y="36281"/>
                  <a:pt x="21218" y="32753"/>
                </a:cubicBezTo>
                <a:cubicBezTo>
                  <a:pt x="37304" y="26615"/>
                  <a:pt x="36246" y="19065"/>
                  <a:pt x="34200" y="10034"/>
                </a:cubicBezTo>
                <a:close/>
              </a:path>
            </a:pathLst>
          </a:custGeom>
          <a:solidFill>
            <a:srgbClr val="B64BFC"/>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50" name="Freeform: Shape 149">
            <a:extLst>
              <a:ext uri="{FF2B5EF4-FFF2-40B4-BE49-F238E27FC236}">
                <a16:creationId xmlns:a16="http://schemas.microsoft.com/office/drawing/2014/main" id="{BB902A3E-1114-C0BD-4658-BBEED774B284}"/>
              </a:ext>
            </a:extLst>
          </p:cNvPr>
          <p:cNvSpPr/>
          <p:nvPr/>
        </p:nvSpPr>
        <p:spPr>
          <a:xfrm>
            <a:off x="9214199" y="2506560"/>
            <a:ext cx="49872" cy="47965"/>
          </a:xfrm>
          <a:custGeom>
            <a:avLst/>
            <a:gdLst>
              <a:gd name="connsiteX0" fmla="*/ 55197 w 57040"/>
              <a:gd name="connsiteY0" fmla="*/ 16218 h 54859"/>
              <a:gd name="connsiteX1" fmla="*/ 22177 w 57040"/>
              <a:gd name="connsiteY1" fmla="*/ 131 h 54859"/>
              <a:gd name="connsiteX2" fmla="*/ 1223 w 57040"/>
              <a:gd name="connsiteY2" fmla="*/ 36820 h 54859"/>
              <a:gd name="connsiteX3" fmla="*/ 34242 w 57040"/>
              <a:gd name="connsiteY3" fmla="*/ 52907 h 54859"/>
              <a:gd name="connsiteX4" fmla="*/ 55197 w 57040"/>
              <a:gd name="connsiteY4" fmla="*/ 16218 h 5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0" h="54859">
                <a:moveTo>
                  <a:pt x="55197" y="16218"/>
                </a:moveTo>
                <a:cubicBezTo>
                  <a:pt x="51881" y="1684"/>
                  <a:pt x="37418" y="-645"/>
                  <a:pt x="22177" y="131"/>
                </a:cubicBezTo>
                <a:cubicBezTo>
                  <a:pt x="235" y="1260"/>
                  <a:pt x="-2094" y="22215"/>
                  <a:pt x="1223" y="36820"/>
                </a:cubicBezTo>
                <a:cubicBezTo>
                  <a:pt x="4538" y="51355"/>
                  <a:pt x="19285" y="58622"/>
                  <a:pt x="34242" y="52907"/>
                </a:cubicBezTo>
                <a:cubicBezTo>
                  <a:pt x="60207" y="42959"/>
                  <a:pt x="58514" y="30823"/>
                  <a:pt x="55197" y="16218"/>
                </a:cubicBezTo>
                <a:close/>
              </a:path>
            </a:pathLst>
          </a:custGeom>
          <a:solidFill>
            <a:srgbClr val="0D3CBD"/>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51" name="Freeform: Shape 150">
            <a:extLst>
              <a:ext uri="{FF2B5EF4-FFF2-40B4-BE49-F238E27FC236}">
                <a16:creationId xmlns:a16="http://schemas.microsoft.com/office/drawing/2014/main" id="{EEA846B0-C0BA-5344-3042-0A981F4BC35F}"/>
              </a:ext>
            </a:extLst>
          </p:cNvPr>
          <p:cNvSpPr/>
          <p:nvPr/>
        </p:nvSpPr>
        <p:spPr>
          <a:xfrm>
            <a:off x="9350546" y="2008952"/>
            <a:ext cx="55155" cy="53033"/>
          </a:xfrm>
          <a:custGeom>
            <a:avLst/>
            <a:gdLst>
              <a:gd name="connsiteX0" fmla="*/ 61038 w 63082"/>
              <a:gd name="connsiteY0" fmla="*/ 17942 h 60656"/>
              <a:gd name="connsiteX1" fmla="*/ 24561 w 63082"/>
              <a:gd name="connsiteY1" fmla="*/ 161 h 60656"/>
              <a:gd name="connsiteX2" fmla="*/ 1348 w 63082"/>
              <a:gd name="connsiteY2" fmla="*/ 40731 h 60656"/>
              <a:gd name="connsiteX3" fmla="*/ 37825 w 63082"/>
              <a:gd name="connsiteY3" fmla="*/ 58511 h 60656"/>
              <a:gd name="connsiteX4" fmla="*/ 61038 w 63082"/>
              <a:gd name="connsiteY4" fmla="*/ 17942 h 60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82" h="60656">
                <a:moveTo>
                  <a:pt x="61038" y="17942"/>
                </a:moveTo>
                <a:cubicBezTo>
                  <a:pt x="57369" y="1855"/>
                  <a:pt x="41353" y="-756"/>
                  <a:pt x="24561" y="161"/>
                </a:cubicBezTo>
                <a:cubicBezTo>
                  <a:pt x="290" y="1432"/>
                  <a:pt x="-2321" y="24574"/>
                  <a:pt x="1348" y="40731"/>
                </a:cubicBezTo>
                <a:cubicBezTo>
                  <a:pt x="5017" y="56818"/>
                  <a:pt x="21386" y="64790"/>
                  <a:pt x="37825" y="58511"/>
                </a:cubicBezTo>
                <a:cubicBezTo>
                  <a:pt x="66612" y="47504"/>
                  <a:pt x="64707" y="34099"/>
                  <a:pt x="61038" y="17942"/>
                </a:cubicBezTo>
                <a:close/>
              </a:path>
            </a:pathLst>
          </a:custGeom>
          <a:solidFill>
            <a:srgbClr val="0D3CBD"/>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52" name="Freeform: Shape 151">
            <a:extLst>
              <a:ext uri="{FF2B5EF4-FFF2-40B4-BE49-F238E27FC236}">
                <a16:creationId xmlns:a16="http://schemas.microsoft.com/office/drawing/2014/main" id="{B4ADD828-6B92-4AC3-6D58-D9CEDA409DCC}"/>
              </a:ext>
            </a:extLst>
          </p:cNvPr>
          <p:cNvSpPr/>
          <p:nvPr/>
        </p:nvSpPr>
        <p:spPr>
          <a:xfrm>
            <a:off x="9388746" y="2135099"/>
            <a:ext cx="33914" cy="32583"/>
          </a:xfrm>
          <a:custGeom>
            <a:avLst/>
            <a:gdLst>
              <a:gd name="connsiteX0" fmla="*/ 37525 w 38789"/>
              <a:gd name="connsiteY0" fmla="*/ 11035 h 37266"/>
              <a:gd name="connsiteX1" fmla="*/ 15089 w 38789"/>
              <a:gd name="connsiteY1" fmla="*/ 99 h 37266"/>
              <a:gd name="connsiteX2" fmla="*/ 836 w 38789"/>
              <a:gd name="connsiteY2" fmla="*/ 25005 h 37266"/>
              <a:gd name="connsiteX3" fmla="*/ 23273 w 38789"/>
              <a:gd name="connsiteY3" fmla="*/ 35941 h 37266"/>
              <a:gd name="connsiteX4" fmla="*/ 37525 w 38789"/>
              <a:gd name="connsiteY4" fmla="*/ 11035 h 37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89" h="37266">
                <a:moveTo>
                  <a:pt x="37525" y="11035"/>
                </a:moveTo>
                <a:cubicBezTo>
                  <a:pt x="35268" y="1157"/>
                  <a:pt x="25390" y="-466"/>
                  <a:pt x="15089" y="99"/>
                </a:cubicBezTo>
                <a:cubicBezTo>
                  <a:pt x="131" y="875"/>
                  <a:pt x="-1421" y="15127"/>
                  <a:pt x="836" y="25005"/>
                </a:cubicBezTo>
                <a:cubicBezTo>
                  <a:pt x="3094" y="34883"/>
                  <a:pt x="13113" y="39822"/>
                  <a:pt x="23273" y="35941"/>
                </a:cubicBezTo>
                <a:cubicBezTo>
                  <a:pt x="40983" y="29168"/>
                  <a:pt x="39783" y="20913"/>
                  <a:pt x="37525" y="11035"/>
                </a:cubicBezTo>
                <a:close/>
              </a:path>
            </a:pathLst>
          </a:custGeom>
          <a:solidFill>
            <a:srgbClr val="0D3CBD"/>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53" name="Freeform: Shape 152">
            <a:extLst>
              <a:ext uri="{FF2B5EF4-FFF2-40B4-BE49-F238E27FC236}">
                <a16:creationId xmlns:a16="http://schemas.microsoft.com/office/drawing/2014/main" id="{D7CB3082-1F44-B6BE-1AE5-30068F27DEE0}"/>
              </a:ext>
            </a:extLst>
          </p:cNvPr>
          <p:cNvSpPr/>
          <p:nvPr/>
        </p:nvSpPr>
        <p:spPr>
          <a:xfrm>
            <a:off x="8321775" y="1651932"/>
            <a:ext cx="45028" cy="43291"/>
          </a:xfrm>
          <a:custGeom>
            <a:avLst/>
            <a:gdLst>
              <a:gd name="connsiteX0" fmla="*/ 49806 w 51500"/>
              <a:gd name="connsiteY0" fmla="*/ 14656 h 49513"/>
              <a:gd name="connsiteX1" fmla="*/ 20032 w 51500"/>
              <a:gd name="connsiteY1" fmla="*/ 122 h 49513"/>
              <a:gd name="connsiteX2" fmla="*/ 1123 w 51500"/>
              <a:gd name="connsiteY2" fmla="*/ 33212 h 49513"/>
              <a:gd name="connsiteX3" fmla="*/ 30897 w 51500"/>
              <a:gd name="connsiteY3" fmla="*/ 47747 h 49513"/>
              <a:gd name="connsiteX4" fmla="*/ 49806 w 51500"/>
              <a:gd name="connsiteY4" fmla="*/ 14656 h 49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00" h="49513">
                <a:moveTo>
                  <a:pt x="49806" y="14656"/>
                </a:moveTo>
                <a:cubicBezTo>
                  <a:pt x="46772" y="1462"/>
                  <a:pt x="33720" y="-584"/>
                  <a:pt x="20032" y="122"/>
                </a:cubicBezTo>
                <a:cubicBezTo>
                  <a:pt x="206" y="1180"/>
                  <a:pt x="-1911" y="20089"/>
                  <a:pt x="1123" y="33212"/>
                </a:cubicBezTo>
                <a:cubicBezTo>
                  <a:pt x="4157" y="46406"/>
                  <a:pt x="17492" y="52897"/>
                  <a:pt x="30897" y="47747"/>
                </a:cubicBezTo>
                <a:cubicBezTo>
                  <a:pt x="54393" y="38786"/>
                  <a:pt x="52840" y="27780"/>
                  <a:pt x="49806" y="14656"/>
                </a:cubicBezTo>
                <a:close/>
              </a:path>
            </a:pathLst>
          </a:custGeom>
          <a:solidFill>
            <a:srgbClr val="3275FA"/>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54" name="Freeform: Shape 153">
            <a:extLst>
              <a:ext uri="{FF2B5EF4-FFF2-40B4-BE49-F238E27FC236}">
                <a16:creationId xmlns:a16="http://schemas.microsoft.com/office/drawing/2014/main" id="{55A7D6A1-EF3B-2C54-BE92-81DBFEBEC311}"/>
              </a:ext>
            </a:extLst>
          </p:cNvPr>
          <p:cNvSpPr/>
          <p:nvPr/>
        </p:nvSpPr>
        <p:spPr>
          <a:xfrm>
            <a:off x="8130363" y="1814536"/>
            <a:ext cx="50562" cy="48604"/>
          </a:xfrm>
          <a:custGeom>
            <a:avLst/>
            <a:gdLst>
              <a:gd name="connsiteX0" fmla="*/ 55937 w 57830"/>
              <a:gd name="connsiteY0" fmla="*/ 16429 h 55591"/>
              <a:gd name="connsiteX1" fmla="*/ 22494 w 57830"/>
              <a:gd name="connsiteY1" fmla="*/ 131 h 55591"/>
              <a:gd name="connsiteX2" fmla="*/ 1256 w 57830"/>
              <a:gd name="connsiteY2" fmla="*/ 37314 h 55591"/>
              <a:gd name="connsiteX3" fmla="*/ 34700 w 57830"/>
              <a:gd name="connsiteY3" fmla="*/ 53612 h 55591"/>
              <a:gd name="connsiteX4" fmla="*/ 55937 w 57830"/>
              <a:gd name="connsiteY4" fmla="*/ 16429 h 5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30" h="55591">
                <a:moveTo>
                  <a:pt x="55937" y="16429"/>
                </a:moveTo>
                <a:cubicBezTo>
                  <a:pt x="52550" y="1683"/>
                  <a:pt x="37875" y="-645"/>
                  <a:pt x="22494" y="131"/>
                </a:cubicBezTo>
                <a:cubicBezTo>
                  <a:pt x="198" y="1260"/>
                  <a:pt x="-2130" y="22568"/>
                  <a:pt x="1256" y="37314"/>
                </a:cubicBezTo>
                <a:cubicBezTo>
                  <a:pt x="4643" y="52060"/>
                  <a:pt x="19601" y="59398"/>
                  <a:pt x="34700" y="53612"/>
                </a:cubicBezTo>
                <a:cubicBezTo>
                  <a:pt x="61087" y="43523"/>
                  <a:pt x="59323" y="31176"/>
                  <a:pt x="55937" y="16429"/>
                </a:cubicBezTo>
                <a:close/>
              </a:path>
            </a:pathLst>
          </a:custGeom>
          <a:solidFill>
            <a:srgbClr val="3275FA"/>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55" name="Freeform: Shape 154">
            <a:extLst>
              <a:ext uri="{FF2B5EF4-FFF2-40B4-BE49-F238E27FC236}">
                <a16:creationId xmlns:a16="http://schemas.microsoft.com/office/drawing/2014/main" id="{374224D0-5BD0-8C11-9EF6-BDA2996EE197}"/>
              </a:ext>
            </a:extLst>
          </p:cNvPr>
          <p:cNvSpPr/>
          <p:nvPr/>
        </p:nvSpPr>
        <p:spPr>
          <a:xfrm>
            <a:off x="7728117" y="2623435"/>
            <a:ext cx="29739" cy="28601"/>
          </a:xfrm>
          <a:custGeom>
            <a:avLst/>
            <a:gdLst>
              <a:gd name="connsiteX0" fmla="*/ 32907 w 34014"/>
              <a:gd name="connsiteY0" fmla="*/ 9682 h 32711"/>
              <a:gd name="connsiteX1" fmla="*/ 13222 w 34014"/>
              <a:gd name="connsiteY1" fmla="*/ 87 h 32711"/>
              <a:gd name="connsiteX2" fmla="*/ 734 w 34014"/>
              <a:gd name="connsiteY2" fmla="*/ 21959 h 32711"/>
              <a:gd name="connsiteX3" fmla="*/ 20419 w 34014"/>
              <a:gd name="connsiteY3" fmla="*/ 31554 h 32711"/>
              <a:gd name="connsiteX4" fmla="*/ 32907 w 34014"/>
              <a:gd name="connsiteY4" fmla="*/ 9682 h 3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 h="32711">
                <a:moveTo>
                  <a:pt x="32907" y="9682"/>
                </a:moveTo>
                <a:cubicBezTo>
                  <a:pt x="30932" y="1004"/>
                  <a:pt x="22254" y="-407"/>
                  <a:pt x="13222" y="87"/>
                </a:cubicBezTo>
                <a:cubicBezTo>
                  <a:pt x="99" y="792"/>
                  <a:pt x="-1242" y="13281"/>
                  <a:pt x="734" y="21959"/>
                </a:cubicBezTo>
                <a:cubicBezTo>
                  <a:pt x="2709" y="30637"/>
                  <a:pt x="11529" y="34941"/>
                  <a:pt x="20419" y="31554"/>
                </a:cubicBezTo>
                <a:cubicBezTo>
                  <a:pt x="35941" y="25628"/>
                  <a:pt x="34883" y="18361"/>
                  <a:pt x="32907" y="9682"/>
                </a:cubicBezTo>
                <a:close/>
              </a:path>
            </a:pathLst>
          </a:custGeom>
          <a:solidFill>
            <a:srgbClr val="3275FA"/>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56" name="Freeform: Shape 155">
            <a:extLst>
              <a:ext uri="{FF2B5EF4-FFF2-40B4-BE49-F238E27FC236}">
                <a16:creationId xmlns:a16="http://schemas.microsoft.com/office/drawing/2014/main" id="{E856B582-04AA-3D1E-C330-D5E665758706}"/>
              </a:ext>
            </a:extLst>
          </p:cNvPr>
          <p:cNvSpPr/>
          <p:nvPr/>
        </p:nvSpPr>
        <p:spPr>
          <a:xfrm>
            <a:off x="7879939" y="1699749"/>
            <a:ext cx="38089" cy="36636"/>
          </a:xfrm>
          <a:custGeom>
            <a:avLst/>
            <a:gdLst>
              <a:gd name="connsiteX0" fmla="*/ 42144 w 43564"/>
              <a:gd name="connsiteY0" fmla="*/ 12390 h 41903"/>
              <a:gd name="connsiteX1" fmla="*/ 16955 w 43564"/>
              <a:gd name="connsiteY1" fmla="*/ 113 h 41903"/>
              <a:gd name="connsiteX2" fmla="*/ 939 w 43564"/>
              <a:gd name="connsiteY2" fmla="*/ 28124 h 41903"/>
              <a:gd name="connsiteX3" fmla="*/ 26127 w 43564"/>
              <a:gd name="connsiteY3" fmla="*/ 40401 h 41903"/>
              <a:gd name="connsiteX4" fmla="*/ 42144 w 43564"/>
              <a:gd name="connsiteY4" fmla="*/ 12390 h 4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4" h="41903">
                <a:moveTo>
                  <a:pt x="42144" y="12390"/>
                </a:moveTo>
                <a:cubicBezTo>
                  <a:pt x="39603" y="1242"/>
                  <a:pt x="28527" y="-522"/>
                  <a:pt x="16955" y="113"/>
                </a:cubicBezTo>
                <a:cubicBezTo>
                  <a:pt x="163" y="960"/>
                  <a:pt x="-1601" y="16976"/>
                  <a:pt x="939" y="28124"/>
                </a:cubicBezTo>
                <a:cubicBezTo>
                  <a:pt x="3479" y="39272"/>
                  <a:pt x="14768" y="44775"/>
                  <a:pt x="26127" y="40401"/>
                </a:cubicBezTo>
                <a:cubicBezTo>
                  <a:pt x="46024" y="32851"/>
                  <a:pt x="44684" y="23538"/>
                  <a:pt x="42144" y="12390"/>
                </a:cubicBezTo>
                <a:close/>
              </a:path>
            </a:pathLst>
          </a:custGeom>
          <a:solidFill>
            <a:srgbClr val="3275FA"/>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57" name="Freeform: Shape 156">
            <a:extLst>
              <a:ext uri="{FF2B5EF4-FFF2-40B4-BE49-F238E27FC236}">
                <a16:creationId xmlns:a16="http://schemas.microsoft.com/office/drawing/2014/main" id="{0938CA7D-683D-9AD4-F918-F9BD2030778D}"/>
              </a:ext>
            </a:extLst>
          </p:cNvPr>
          <p:cNvSpPr/>
          <p:nvPr/>
        </p:nvSpPr>
        <p:spPr>
          <a:xfrm>
            <a:off x="7741398" y="2109785"/>
            <a:ext cx="43301" cy="41617"/>
          </a:xfrm>
          <a:custGeom>
            <a:avLst/>
            <a:gdLst>
              <a:gd name="connsiteX0" fmla="*/ 47914 w 49525"/>
              <a:gd name="connsiteY0" fmla="*/ 14093 h 47599"/>
              <a:gd name="connsiteX1" fmla="*/ 19269 w 49525"/>
              <a:gd name="connsiteY1" fmla="*/ 122 h 47599"/>
              <a:gd name="connsiteX2" fmla="*/ 1065 w 49525"/>
              <a:gd name="connsiteY2" fmla="*/ 31943 h 47599"/>
              <a:gd name="connsiteX3" fmla="*/ 29711 w 49525"/>
              <a:gd name="connsiteY3" fmla="*/ 45913 h 47599"/>
              <a:gd name="connsiteX4" fmla="*/ 47914 w 49525"/>
              <a:gd name="connsiteY4" fmla="*/ 14093 h 47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25" h="47599">
                <a:moveTo>
                  <a:pt x="47914" y="14093"/>
                </a:moveTo>
                <a:cubicBezTo>
                  <a:pt x="45021" y="1463"/>
                  <a:pt x="32463" y="-583"/>
                  <a:pt x="19269" y="122"/>
                </a:cubicBezTo>
                <a:cubicBezTo>
                  <a:pt x="219" y="1110"/>
                  <a:pt x="-1827" y="19314"/>
                  <a:pt x="1065" y="31943"/>
                </a:cubicBezTo>
                <a:cubicBezTo>
                  <a:pt x="3958" y="44573"/>
                  <a:pt x="16799" y="50852"/>
                  <a:pt x="29711" y="45913"/>
                </a:cubicBezTo>
                <a:cubicBezTo>
                  <a:pt x="52289" y="37305"/>
                  <a:pt x="50807" y="26722"/>
                  <a:pt x="47914" y="14093"/>
                </a:cubicBezTo>
                <a:close/>
              </a:path>
            </a:pathLst>
          </a:custGeom>
          <a:solidFill>
            <a:srgbClr val="3275FA"/>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58" name="Freeform: Shape 157">
            <a:extLst>
              <a:ext uri="{FF2B5EF4-FFF2-40B4-BE49-F238E27FC236}">
                <a16:creationId xmlns:a16="http://schemas.microsoft.com/office/drawing/2014/main" id="{BFB35668-9B40-4950-C9FC-08EAFEA9B43A}"/>
              </a:ext>
            </a:extLst>
          </p:cNvPr>
          <p:cNvSpPr/>
          <p:nvPr/>
        </p:nvSpPr>
        <p:spPr>
          <a:xfrm>
            <a:off x="7873342" y="2013790"/>
            <a:ext cx="22550" cy="21684"/>
          </a:xfrm>
          <a:custGeom>
            <a:avLst/>
            <a:gdLst>
              <a:gd name="connsiteX0" fmla="*/ 24922 w 25791"/>
              <a:gd name="connsiteY0" fmla="*/ 7327 h 24801"/>
              <a:gd name="connsiteX1" fmla="*/ 10035 w 25791"/>
              <a:gd name="connsiteY1" fmla="*/ 60 h 24801"/>
              <a:gd name="connsiteX2" fmla="*/ 580 w 25791"/>
              <a:gd name="connsiteY2" fmla="*/ 16640 h 24801"/>
              <a:gd name="connsiteX3" fmla="*/ 15467 w 25791"/>
              <a:gd name="connsiteY3" fmla="*/ 23908 h 24801"/>
              <a:gd name="connsiteX4" fmla="*/ 24922 w 25791"/>
              <a:gd name="connsiteY4" fmla="*/ 7327 h 2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91" h="24801">
                <a:moveTo>
                  <a:pt x="24922" y="7327"/>
                </a:moveTo>
                <a:cubicBezTo>
                  <a:pt x="23440" y="765"/>
                  <a:pt x="16879" y="-293"/>
                  <a:pt x="10035" y="60"/>
                </a:cubicBezTo>
                <a:cubicBezTo>
                  <a:pt x="86" y="554"/>
                  <a:pt x="-972" y="10079"/>
                  <a:pt x="580" y="16640"/>
                </a:cubicBezTo>
                <a:cubicBezTo>
                  <a:pt x="2062" y="23202"/>
                  <a:pt x="8765" y="26518"/>
                  <a:pt x="15467" y="23908"/>
                </a:cubicBezTo>
                <a:cubicBezTo>
                  <a:pt x="27251" y="19392"/>
                  <a:pt x="26474" y="13889"/>
                  <a:pt x="24922" y="7327"/>
                </a:cubicBezTo>
                <a:close/>
              </a:path>
            </a:pathLst>
          </a:custGeom>
          <a:solidFill>
            <a:srgbClr val="3275FA"/>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59" name="Freeform: Shape 158">
            <a:extLst>
              <a:ext uri="{FF2B5EF4-FFF2-40B4-BE49-F238E27FC236}">
                <a16:creationId xmlns:a16="http://schemas.microsoft.com/office/drawing/2014/main" id="{9FDC7F65-A06A-326F-4E20-2E41423B0588}"/>
              </a:ext>
            </a:extLst>
          </p:cNvPr>
          <p:cNvSpPr/>
          <p:nvPr/>
        </p:nvSpPr>
        <p:spPr>
          <a:xfrm>
            <a:off x="10504180" y="1009581"/>
            <a:ext cx="39878" cy="38369"/>
          </a:xfrm>
          <a:custGeom>
            <a:avLst/>
            <a:gdLst>
              <a:gd name="connsiteX0" fmla="*/ 44106 w 45610"/>
              <a:gd name="connsiteY0" fmla="*/ 12951 h 43884"/>
              <a:gd name="connsiteX1" fmla="*/ 17719 w 45610"/>
              <a:gd name="connsiteY1" fmla="*/ 110 h 43884"/>
              <a:gd name="connsiteX2" fmla="*/ 997 w 45610"/>
              <a:gd name="connsiteY2" fmla="*/ 29461 h 43884"/>
              <a:gd name="connsiteX3" fmla="*/ 27385 w 45610"/>
              <a:gd name="connsiteY3" fmla="*/ 42302 h 43884"/>
              <a:gd name="connsiteX4" fmla="*/ 44106 w 45610"/>
              <a:gd name="connsiteY4" fmla="*/ 12951 h 43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10" h="43884">
                <a:moveTo>
                  <a:pt x="44106" y="12951"/>
                </a:moveTo>
                <a:cubicBezTo>
                  <a:pt x="41425" y="1310"/>
                  <a:pt x="29854" y="-525"/>
                  <a:pt x="17719" y="110"/>
                </a:cubicBezTo>
                <a:cubicBezTo>
                  <a:pt x="150" y="1027"/>
                  <a:pt x="-1684" y="17749"/>
                  <a:pt x="997" y="29461"/>
                </a:cubicBezTo>
                <a:cubicBezTo>
                  <a:pt x="3678" y="41173"/>
                  <a:pt x="15460" y="46888"/>
                  <a:pt x="27385" y="42302"/>
                </a:cubicBezTo>
                <a:cubicBezTo>
                  <a:pt x="48198" y="34400"/>
                  <a:pt x="46787" y="24663"/>
                  <a:pt x="44106" y="12951"/>
                </a:cubicBezTo>
                <a:close/>
              </a:path>
            </a:pathLst>
          </a:custGeom>
          <a:solidFill>
            <a:srgbClr val="0D3CBD"/>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60" name="Freeform: Shape 159">
            <a:extLst>
              <a:ext uri="{FF2B5EF4-FFF2-40B4-BE49-F238E27FC236}">
                <a16:creationId xmlns:a16="http://schemas.microsoft.com/office/drawing/2014/main" id="{A89BFF86-1302-EBCF-FEA3-2D9C9EFC8B0E}"/>
              </a:ext>
            </a:extLst>
          </p:cNvPr>
          <p:cNvSpPr/>
          <p:nvPr/>
        </p:nvSpPr>
        <p:spPr>
          <a:xfrm>
            <a:off x="10416526" y="346418"/>
            <a:ext cx="44103" cy="42442"/>
          </a:xfrm>
          <a:custGeom>
            <a:avLst/>
            <a:gdLst>
              <a:gd name="connsiteX0" fmla="*/ 48827 w 50442"/>
              <a:gd name="connsiteY0" fmla="*/ 14374 h 48542"/>
              <a:gd name="connsiteX1" fmla="*/ 19617 w 50442"/>
              <a:gd name="connsiteY1" fmla="*/ 122 h 48542"/>
              <a:gd name="connsiteX2" fmla="*/ 1061 w 50442"/>
              <a:gd name="connsiteY2" fmla="*/ 32578 h 48542"/>
              <a:gd name="connsiteX3" fmla="*/ 30271 w 50442"/>
              <a:gd name="connsiteY3" fmla="*/ 46830 h 48542"/>
              <a:gd name="connsiteX4" fmla="*/ 48827 w 50442"/>
              <a:gd name="connsiteY4" fmla="*/ 14374 h 48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42" h="48542">
                <a:moveTo>
                  <a:pt x="48827" y="14374"/>
                </a:moveTo>
                <a:cubicBezTo>
                  <a:pt x="45864" y="1463"/>
                  <a:pt x="33093" y="-583"/>
                  <a:pt x="19617" y="122"/>
                </a:cubicBezTo>
                <a:cubicBezTo>
                  <a:pt x="214" y="1110"/>
                  <a:pt x="-1831" y="19666"/>
                  <a:pt x="1061" y="32578"/>
                </a:cubicBezTo>
                <a:cubicBezTo>
                  <a:pt x="4025" y="45489"/>
                  <a:pt x="17077" y="51839"/>
                  <a:pt x="30271" y="46830"/>
                </a:cubicBezTo>
                <a:cubicBezTo>
                  <a:pt x="53272" y="38081"/>
                  <a:pt x="51720" y="27286"/>
                  <a:pt x="48827" y="14374"/>
                </a:cubicBezTo>
                <a:close/>
              </a:path>
            </a:pathLst>
          </a:custGeom>
          <a:solidFill>
            <a:srgbClr val="0D3CBD"/>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61" name="Freeform: Shape 160">
            <a:extLst>
              <a:ext uri="{FF2B5EF4-FFF2-40B4-BE49-F238E27FC236}">
                <a16:creationId xmlns:a16="http://schemas.microsoft.com/office/drawing/2014/main" id="{571526E0-3A48-BEDC-69AA-CBC738F19454}"/>
              </a:ext>
            </a:extLst>
          </p:cNvPr>
          <p:cNvSpPr/>
          <p:nvPr/>
        </p:nvSpPr>
        <p:spPr>
          <a:xfrm>
            <a:off x="10643722" y="712522"/>
            <a:ext cx="27078" cy="26096"/>
          </a:xfrm>
          <a:custGeom>
            <a:avLst/>
            <a:gdLst>
              <a:gd name="connsiteX0" fmla="*/ 29994 w 30970"/>
              <a:gd name="connsiteY0" fmla="*/ 8821 h 29847"/>
              <a:gd name="connsiteX1" fmla="*/ 12073 w 30970"/>
              <a:gd name="connsiteY1" fmla="*/ 72 h 29847"/>
              <a:gd name="connsiteX2" fmla="*/ 643 w 30970"/>
              <a:gd name="connsiteY2" fmla="*/ 20039 h 29847"/>
              <a:gd name="connsiteX3" fmla="*/ 18564 w 30970"/>
              <a:gd name="connsiteY3" fmla="*/ 28788 h 29847"/>
              <a:gd name="connsiteX4" fmla="*/ 29994 w 30970"/>
              <a:gd name="connsiteY4" fmla="*/ 8821 h 29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70" h="29847">
                <a:moveTo>
                  <a:pt x="29994" y="8821"/>
                </a:moveTo>
                <a:cubicBezTo>
                  <a:pt x="28160" y="918"/>
                  <a:pt x="20328" y="-352"/>
                  <a:pt x="12073" y="72"/>
                </a:cubicBezTo>
                <a:cubicBezTo>
                  <a:pt x="150" y="707"/>
                  <a:pt x="-1121" y="12066"/>
                  <a:pt x="643" y="20039"/>
                </a:cubicBezTo>
                <a:cubicBezTo>
                  <a:pt x="2478" y="27941"/>
                  <a:pt x="10450" y="31892"/>
                  <a:pt x="18564" y="28788"/>
                </a:cubicBezTo>
                <a:cubicBezTo>
                  <a:pt x="32676" y="23426"/>
                  <a:pt x="31758" y="16793"/>
                  <a:pt x="29994" y="8821"/>
                </a:cubicBezTo>
                <a:close/>
              </a:path>
            </a:pathLst>
          </a:custGeom>
          <a:solidFill>
            <a:srgbClr val="0D3CBD"/>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62" name="Freeform: Shape 161">
            <a:extLst>
              <a:ext uri="{FF2B5EF4-FFF2-40B4-BE49-F238E27FC236}">
                <a16:creationId xmlns:a16="http://schemas.microsoft.com/office/drawing/2014/main" id="{A8CE0EA0-2CA7-A41B-529A-3AE97A4F32BF}"/>
              </a:ext>
            </a:extLst>
          </p:cNvPr>
          <p:cNvSpPr/>
          <p:nvPr/>
        </p:nvSpPr>
        <p:spPr>
          <a:xfrm>
            <a:off x="10402494" y="963326"/>
            <a:ext cx="36047" cy="34615"/>
          </a:xfrm>
          <a:custGeom>
            <a:avLst/>
            <a:gdLst>
              <a:gd name="connsiteX0" fmla="*/ 39901 w 41228"/>
              <a:gd name="connsiteY0" fmla="*/ 11737 h 39590"/>
              <a:gd name="connsiteX1" fmla="*/ 16053 w 41228"/>
              <a:gd name="connsiteY1" fmla="*/ 96 h 39590"/>
              <a:gd name="connsiteX2" fmla="*/ 883 w 41228"/>
              <a:gd name="connsiteY2" fmla="*/ 26554 h 39590"/>
              <a:gd name="connsiteX3" fmla="*/ 24731 w 41228"/>
              <a:gd name="connsiteY3" fmla="*/ 38196 h 39590"/>
              <a:gd name="connsiteX4" fmla="*/ 39901 w 41228"/>
              <a:gd name="connsiteY4" fmla="*/ 11737 h 39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28" h="39590">
                <a:moveTo>
                  <a:pt x="39901" y="11737"/>
                </a:moveTo>
                <a:cubicBezTo>
                  <a:pt x="37501" y="1224"/>
                  <a:pt x="27059" y="-469"/>
                  <a:pt x="16053" y="96"/>
                </a:cubicBezTo>
                <a:cubicBezTo>
                  <a:pt x="178" y="942"/>
                  <a:pt x="-1516" y="16041"/>
                  <a:pt x="883" y="26554"/>
                </a:cubicBezTo>
                <a:cubicBezTo>
                  <a:pt x="3282" y="37067"/>
                  <a:pt x="13936" y="42288"/>
                  <a:pt x="24731" y="38196"/>
                </a:cubicBezTo>
                <a:cubicBezTo>
                  <a:pt x="43498" y="30999"/>
                  <a:pt x="42299" y="22250"/>
                  <a:pt x="39901" y="11737"/>
                </a:cubicBezTo>
                <a:close/>
              </a:path>
            </a:pathLst>
          </a:custGeom>
          <a:solidFill>
            <a:srgbClr val="0D3CBD"/>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63" name="Freeform: Shape 162">
            <a:extLst>
              <a:ext uri="{FF2B5EF4-FFF2-40B4-BE49-F238E27FC236}">
                <a16:creationId xmlns:a16="http://schemas.microsoft.com/office/drawing/2014/main" id="{308FB479-5B93-D3DF-B8B2-7563BF3B2248}"/>
              </a:ext>
            </a:extLst>
          </p:cNvPr>
          <p:cNvSpPr/>
          <p:nvPr/>
        </p:nvSpPr>
        <p:spPr>
          <a:xfrm>
            <a:off x="10249479" y="1093357"/>
            <a:ext cx="40415" cy="38843"/>
          </a:xfrm>
          <a:custGeom>
            <a:avLst/>
            <a:gdLst>
              <a:gd name="connsiteX0" fmla="*/ 44729 w 46225"/>
              <a:gd name="connsiteY0" fmla="*/ 13160 h 44426"/>
              <a:gd name="connsiteX1" fmla="*/ 17989 w 46225"/>
              <a:gd name="connsiteY1" fmla="*/ 108 h 44426"/>
              <a:gd name="connsiteX2" fmla="*/ 985 w 46225"/>
              <a:gd name="connsiteY2" fmla="*/ 29812 h 44426"/>
              <a:gd name="connsiteX3" fmla="*/ 27726 w 46225"/>
              <a:gd name="connsiteY3" fmla="*/ 42864 h 44426"/>
              <a:gd name="connsiteX4" fmla="*/ 44729 w 46225"/>
              <a:gd name="connsiteY4" fmla="*/ 13160 h 44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5" h="44426">
                <a:moveTo>
                  <a:pt x="44729" y="13160"/>
                </a:moveTo>
                <a:cubicBezTo>
                  <a:pt x="42049" y="1378"/>
                  <a:pt x="30266" y="-527"/>
                  <a:pt x="17989" y="108"/>
                </a:cubicBezTo>
                <a:cubicBezTo>
                  <a:pt x="209" y="1025"/>
                  <a:pt x="-1696" y="18029"/>
                  <a:pt x="985" y="29812"/>
                </a:cubicBezTo>
                <a:cubicBezTo>
                  <a:pt x="3666" y="41594"/>
                  <a:pt x="15660" y="47450"/>
                  <a:pt x="27726" y="42864"/>
                </a:cubicBezTo>
                <a:cubicBezTo>
                  <a:pt x="48822" y="34821"/>
                  <a:pt x="47410" y="24943"/>
                  <a:pt x="44729" y="13160"/>
                </a:cubicBezTo>
                <a:close/>
              </a:path>
            </a:pathLst>
          </a:custGeom>
          <a:solidFill>
            <a:srgbClr val="0D3CBD"/>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64" name="Freeform: Shape 163">
            <a:extLst>
              <a:ext uri="{FF2B5EF4-FFF2-40B4-BE49-F238E27FC236}">
                <a16:creationId xmlns:a16="http://schemas.microsoft.com/office/drawing/2014/main" id="{1565AE9E-2009-E4AC-696B-3CC87AAD3BA9}"/>
              </a:ext>
            </a:extLst>
          </p:cNvPr>
          <p:cNvSpPr/>
          <p:nvPr/>
        </p:nvSpPr>
        <p:spPr>
          <a:xfrm>
            <a:off x="9927885" y="1740201"/>
            <a:ext cx="23776" cy="22876"/>
          </a:xfrm>
          <a:custGeom>
            <a:avLst/>
            <a:gdLst>
              <a:gd name="connsiteX0" fmla="*/ 26326 w 27193"/>
              <a:gd name="connsiteY0" fmla="*/ 7750 h 26164"/>
              <a:gd name="connsiteX1" fmla="*/ 10592 w 27193"/>
              <a:gd name="connsiteY1" fmla="*/ 59 h 26164"/>
              <a:gd name="connsiteX2" fmla="*/ 573 w 27193"/>
              <a:gd name="connsiteY2" fmla="*/ 17557 h 26164"/>
              <a:gd name="connsiteX3" fmla="*/ 16308 w 27193"/>
              <a:gd name="connsiteY3" fmla="*/ 25248 h 26164"/>
              <a:gd name="connsiteX4" fmla="*/ 26326 w 27193"/>
              <a:gd name="connsiteY4" fmla="*/ 7750 h 26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93" h="26164">
                <a:moveTo>
                  <a:pt x="26326" y="7750"/>
                </a:moveTo>
                <a:cubicBezTo>
                  <a:pt x="24774" y="765"/>
                  <a:pt x="17860" y="-294"/>
                  <a:pt x="10592" y="59"/>
                </a:cubicBezTo>
                <a:cubicBezTo>
                  <a:pt x="79" y="624"/>
                  <a:pt x="-979" y="10643"/>
                  <a:pt x="573" y="17557"/>
                </a:cubicBezTo>
                <a:cubicBezTo>
                  <a:pt x="2126" y="24542"/>
                  <a:pt x="9181" y="27929"/>
                  <a:pt x="16308" y="25248"/>
                </a:cubicBezTo>
                <a:cubicBezTo>
                  <a:pt x="28725" y="20520"/>
                  <a:pt x="27878" y="14664"/>
                  <a:pt x="26326" y="7750"/>
                </a:cubicBezTo>
                <a:close/>
              </a:path>
            </a:pathLst>
          </a:custGeom>
          <a:solidFill>
            <a:srgbClr val="0D3CBD"/>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65" name="Freeform: Shape 164">
            <a:extLst>
              <a:ext uri="{FF2B5EF4-FFF2-40B4-BE49-F238E27FC236}">
                <a16:creationId xmlns:a16="http://schemas.microsoft.com/office/drawing/2014/main" id="{F4C98A38-3FAD-3F32-91A8-C3E730E6123D}"/>
              </a:ext>
            </a:extLst>
          </p:cNvPr>
          <p:cNvSpPr/>
          <p:nvPr/>
        </p:nvSpPr>
        <p:spPr>
          <a:xfrm>
            <a:off x="10049252" y="1001580"/>
            <a:ext cx="30473" cy="29326"/>
          </a:xfrm>
          <a:custGeom>
            <a:avLst/>
            <a:gdLst>
              <a:gd name="connsiteX0" fmla="*/ 33709 w 34853"/>
              <a:gd name="connsiteY0" fmla="*/ 9894 h 33542"/>
              <a:gd name="connsiteX1" fmla="*/ 13530 w 34853"/>
              <a:gd name="connsiteY1" fmla="*/ 86 h 33542"/>
              <a:gd name="connsiteX2" fmla="*/ 759 w 34853"/>
              <a:gd name="connsiteY2" fmla="*/ 22523 h 33542"/>
              <a:gd name="connsiteX3" fmla="*/ 20938 w 34853"/>
              <a:gd name="connsiteY3" fmla="*/ 32330 h 33542"/>
              <a:gd name="connsiteX4" fmla="*/ 33709 w 34853"/>
              <a:gd name="connsiteY4" fmla="*/ 9894 h 33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3" h="33542">
                <a:moveTo>
                  <a:pt x="33709" y="9894"/>
                </a:moveTo>
                <a:cubicBezTo>
                  <a:pt x="31663" y="1004"/>
                  <a:pt x="22843" y="-407"/>
                  <a:pt x="13530" y="86"/>
                </a:cubicBezTo>
                <a:cubicBezTo>
                  <a:pt x="124" y="792"/>
                  <a:pt x="-1287" y="13563"/>
                  <a:pt x="759" y="22523"/>
                </a:cubicBezTo>
                <a:cubicBezTo>
                  <a:pt x="2805" y="31413"/>
                  <a:pt x="11837" y="35858"/>
                  <a:pt x="20938" y="32330"/>
                </a:cubicBezTo>
                <a:cubicBezTo>
                  <a:pt x="36813" y="26263"/>
                  <a:pt x="35755" y="18854"/>
                  <a:pt x="33709" y="9894"/>
                </a:cubicBezTo>
                <a:close/>
              </a:path>
            </a:pathLst>
          </a:custGeom>
          <a:solidFill>
            <a:srgbClr val="0D3CBD"/>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66" name="Freeform: Shape 165">
            <a:extLst>
              <a:ext uri="{FF2B5EF4-FFF2-40B4-BE49-F238E27FC236}">
                <a16:creationId xmlns:a16="http://schemas.microsoft.com/office/drawing/2014/main" id="{7FEA4DB3-870D-1948-5460-F126849630C9}"/>
              </a:ext>
            </a:extLst>
          </p:cNvPr>
          <p:cNvSpPr/>
          <p:nvPr/>
        </p:nvSpPr>
        <p:spPr>
          <a:xfrm>
            <a:off x="10232191" y="1656950"/>
            <a:ext cx="34648" cy="33284"/>
          </a:xfrm>
          <a:custGeom>
            <a:avLst/>
            <a:gdLst>
              <a:gd name="connsiteX0" fmla="*/ 38327 w 39628"/>
              <a:gd name="connsiteY0" fmla="*/ 11246 h 38068"/>
              <a:gd name="connsiteX1" fmla="*/ 15396 w 39628"/>
              <a:gd name="connsiteY1" fmla="*/ 99 h 38068"/>
              <a:gd name="connsiteX2" fmla="*/ 862 w 39628"/>
              <a:gd name="connsiteY2" fmla="*/ 25569 h 38068"/>
              <a:gd name="connsiteX3" fmla="*/ 23793 w 39628"/>
              <a:gd name="connsiteY3" fmla="*/ 36717 h 38068"/>
              <a:gd name="connsiteX4" fmla="*/ 38327 w 39628"/>
              <a:gd name="connsiteY4" fmla="*/ 11246 h 3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8" h="38068">
                <a:moveTo>
                  <a:pt x="38327" y="11246"/>
                </a:moveTo>
                <a:cubicBezTo>
                  <a:pt x="35999" y="1157"/>
                  <a:pt x="25980" y="-466"/>
                  <a:pt x="15396" y="99"/>
                </a:cubicBezTo>
                <a:cubicBezTo>
                  <a:pt x="156" y="875"/>
                  <a:pt x="-1466" y="15409"/>
                  <a:pt x="862" y="25569"/>
                </a:cubicBezTo>
                <a:cubicBezTo>
                  <a:pt x="3190" y="35659"/>
                  <a:pt x="13420" y="40668"/>
                  <a:pt x="23793" y="36717"/>
                </a:cubicBezTo>
                <a:cubicBezTo>
                  <a:pt x="41855" y="29802"/>
                  <a:pt x="40656" y="21406"/>
                  <a:pt x="38327" y="11246"/>
                </a:cubicBezTo>
                <a:close/>
              </a:path>
            </a:pathLst>
          </a:custGeom>
          <a:solidFill>
            <a:srgbClr val="0D3CBD"/>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67" name="Freeform: Shape 166">
            <a:extLst>
              <a:ext uri="{FF2B5EF4-FFF2-40B4-BE49-F238E27FC236}">
                <a16:creationId xmlns:a16="http://schemas.microsoft.com/office/drawing/2014/main" id="{795238DD-B3CF-05CC-2184-FDF4FBAB8292}"/>
              </a:ext>
            </a:extLst>
          </p:cNvPr>
          <p:cNvSpPr/>
          <p:nvPr/>
        </p:nvSpPr>
        <p:spPr>
          <a:xfrm>
            <a:off x="10044030" y="1252748"/>
            <a:ext cx="18006" cy="17342"/>
          </a:xfrm>
          <a:custGeom>
            <a:avLst/>
            <a:gdLst>
              <a:gd name="connsiteX0" fmla="*/ 19924 w 20595"/>
              <a:gd name="connsiteY0" fmla="*/ 5836 h 19835"/>
              <a:gd name="connsiteX1" fmla="*/ 8000 w 20595"/>
              <a:gd name="connsiteY1" fmla="*/ 50 h 19835"/>
              <a:gd name="connsiteX2" fmla="*/ 451 w 20595"/>
              <a:gd name="connsiteY2" fmla="*/ 13315 h 19835"/>
              <a:gd name="connsiteX3" fmla="*/ 12374 w 20595"/>
              <a:gd name="connsiteY3" fmla="*/ 19100 h 19835"/>
              <a:gd name="connsiteX4" fmla="*/ 19924 w 20595"/>
              <a:gd name="connsiteY4" fmla="*/ 5836 h 19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 h="19835">
                <a:moveTo>
                  <a:pt x="19924" y="5836"/>
                </a:moveTo>
                <a:cubicBezTo>
                  <a:pt x="18725" y="544"/>
                  <a:pt x="13504" y="-232"/>
                  <a:pt x="8000" y="50"/>
                </a:cubicBezTo>
                <a:cubicBezTo>
                  <a:pt x="27" y="473"/>
                  <a:pt x="-749" y="8023"/>
                  <a:pt x="451" y="13315"/>
                </a:cubicBezTo>
                <a:cubicBezTo>
                  <a:pt x="1650" y="18606"/>
                  <a:pt x="7012" y="21217"/>
                  <a:pt x="12374" y="19100"/>
                </a:cubicBezTo>
                <a:cubicBezTo>
                  <a:pt x="21758" y="15502"/>
                  <a:pt x="21123" y="11127"/>
                  <a:pt x="19924" y="5836"/>
                </a:cubicBezTo>
                <a:close/>
              </a:path>
            </a:pathLst>
          </a:custGeom>
          <a:solidFill>
            <a:srgbClr val="0D3CBD"/>
          </a:solidFill>
          <a:ln w="68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68" name="Freeform: Shape 167">
            <a:extLst>
              <a:ext uri="{FF2B5EF4-FFF2-40B4-BE49-F238E27FC236}">
                <a16:creationId xmlns:a16="http://schemas.microsoft.com/office/drawing/2014/main" id="{B2018996-AB27-35D2-B74B-266279B94BD5}"/>
              </a:ext>
            </a:extLst>
          </p:cNvPr>
          <p:cNvSpPr/>
          <p:nvPr/>
        </p:nvSpPr>
        <p:spPr>
          <a:xfrm>
            <a:off x="4955437" y="-259444"/>
            <a:ext cx="8119769" cy="9496380"/>
          </a:xfrm>
          <a:custGeom>
            <a:avLst/>
            <a:gdLst>
              <a:gd name="connsiteX0" fmla="*/ 2401670 w 8459321"/>
              <a:gd name="connsiteY0" fmla="*/ 7107059 h 9893500"/>
              <a:gd name="connsiteX1" fmla="*/ 3487435 w 8459321"/>
              <a:gd name="connsiteY1" fmla="*/ 6371689 h 9893500"/>
              <a:gd name="connsiteX2" fmla="*/ 5734201 w 8459321"/>
              <a:gd name="connsiteY2" fmla="*/ 3285192 h 9893500"/>
              <a:gd name="connsiteX3" fmla="*/ 6731156 w 8459321"/>
              <a:gd name="connsiteY3" fmla="*/ 2789034 h 9893500"/>
              <a:gd name="connsiteX4" fmla="*/ 8459322 w 8459321"/>
              <a:gd name="connsiteY4" fmla="*/ 1076761 h 9893500"/>
              <a:gd name="connsiteX5" fmla="*/ 7382561 w 8459321"/>
              <a:gd name="connsiteY5" fmla="*/ 0 h 9893500"/>
              <a:gd name="connsiteX6" fmla="*/ 6544329 w 8459321"/>
              <a:gd name="connsiteY6" fmla="*/ 2279915 h 9893500"/>
              <a:gd name="connsiteX7" fmla="*/ 4161690 w 8459321"/>
              <a:gd name="connsiteY7" fmla="*/ 3829507 h 9893500"/>
              <a:gd name="connsiteX8" fmla="*/ 3173465 w 8459321"/>
              <a:gd name="connsiteY8" fmla="*/ 4108827 h 9893500"/>
              <a:gd name="connsiteX9" fmla="*/ 2280802 w 8459321"/>
              <a:gd name="connsiteY9" fmla="*/ 5447172 h 9893500"/>
              <a:gd name="connsiteX10" fmla="*/ 1983475 w 8459321"/>
              <a:gd name="connsiteY10" fmla="*/ 7042056 h 9893500"/>
              <a:gd name="connsiteX11" fmla="*/ 535720 w 8459321"/>
              <a:gd name="connsiteY11" fmla="*/ 9049813 h 9893500"/>
              <a:gd name="connsiteX12" fmla="*/ 0 w 8459321"/>
              <a:gd name="connsiteY12" fmla="*/ 9352665 h 9893500"/>
              <a:gd name="connsiteX13" fmla="*/ 540836 w 8459321"/>
              <a:gd name="connsiteY13" fmla="*/ 9893501 h 9893500"/>
              <a:gd name="connsiteX14" fmla="*/ 1234803 w 8459321"/>
              <a:gd name="connsiteY14" fmla="*/ 8844637 h 9893500"/>
              <a:gd name="connsiteX15" fmla="*/ 2401670 w 8459321"/>
              <a:gd name="connsiteY15" fmla="*/ 7106991 h 98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59321" h="9893500">
                <a:moveTo>
                  <a:pt x="2401670" y="7107059"/>
                </a:moveTo>
                <a:cubicBezTo>
                  <a:pt x="2739446" y="6827195"/>
                  <a:pt x="3149387" y="6651281"/>
                  <a:pt x="3487435" y="6371689"/>
                </a:cubicBezTo>
                <a:cubicBezTo>
                  <a:pt x="4480025" y="5550647"/>
                  <a:pt x="4671832" y="4008353"/>
                  <a:pt x="5734201" y="3285192"/>
                </a:cubicBezTo>
                <a:cubicBezTo>
                  <a:pt x="6043327" y="3074765"/>
                  <a:pt x="6398974" y="2955943"/>
                  <a:pt x="6731156" y="2789034"/>
                </a:cubicBezTo>
                <a:cubicBezTo>
                  <a:pt x="7463458" y="2421110"/>
                  <a:pt x="8080007" y="1802992"/>
                  <a:pt x="8459322" y="1076761"/>
                </a:cubicBezTo>
                <a:lnTo>
                  <a:pt x="7382561" y="0"/>
                </a:lnTo>
                <a:cubicBezTo>
                  <a:pt x="7346478" y="803035"/>
                  <a:pt x="7050583" y="1615551"/>
                  <a:pt x="6544329" y="2279915"/>
                </a:cubicBezTo>
                <a:cubicBezTo>
                  <a:pt x="5955269" y="3052801"/>
                  <a:pt x="5087230" y="3617374"/>
                  <a:pt x="4161690" y="3829507"/>
                </a:cubicBezTo>
                <a:cubicBezTo>
                  <a:pt x="3827802" y="3906038"/>
                  <a:pt x="3479250" y="3941371"/>
                  <a:pt x="3173465" y="4108827"/>
                </a:cubicBezTo>
                <a:cubicBezTo>
                  <a:pt x="2688834" y="4374299"/>
                  <a:pt x="2411629" y="4919569"/>
                  <a:pt x="2280802" y="5447172"/>
                </a:cubicBezTo>
                <a:cubicBezTo>
                  <a:pt x="2149975" y="5974776"/>
                  <a:pt x="2130741" y="6517454"/>
                  <a:pt x="1983475" y="7042056"/>
                </a:cubicBezTo>
                <a:cubicBezTo>
                  <a:pt x="1759474" y="7840112"/>
                  <a:pt x="1231598" y="8572208"/>
                  <a:pt x="535720" y="9049813"/>
                </a:cubicBezTo>
                <a:cubicBezTo>
                  <a:pt x="365673" y="9166520"/>
                  <a:pt x="186008" y="9267743"/>
                  <a:pt x="0" y="9352665"/>
                </a:cubicBezTo>
                <a:lnTo>
                  <a:pt x="540836" y="9893501"/>
                </a:lnTo>
                <a:cubicBezTo>
                  <a:pt x="821724" y="9588125"/>
                  <a:pt x="1043407" y="9212630"/>
                  <a:pt x="1234803" y="8844637"/>
                </a:cubicBezTo>
                <a:cubicBezTo>
                  <a:pt x="1557982" y="8223246"/>
                  <a:pt x="1858310" y="7557176"/>
                  <a:pt x="2401670" y="7106991"/>
                </a:cubicBezTo>
                <a:close/>
              </a:path>
            </a:pathLst>
          </a:custGeom>
          <a:gradFill>
            <a:gsLst>
              <a:gs pos="0">
                <a:srgbClr val="FFA41C"/>
              </a:gs>
              <a:gs pos="18000">
                <a:srgbClr val="62AF4E"/>
              </a:gs>
              <a:gs pos="28000">
                <a:srgbClr val="4D96AA"/>
              </a:gs>
              <a:gs pos="38000">
                <a:srgbClr val="3A80FF"/>
              </a:gs>
              <a:gs pos="41000">
                <a:srgbClr val="4D75FF"/>
              </a:gs>
              <a:gs pos="49000">
                <a:srgbClr val="7A5CFF"/>
              </a:gs>
              <a:gs pos="55000">
                <a:srgbClr val="954CFF"/>
              </a:gs>
              <a:gs pos="59000">
                <a:srgbClr val="A047FF"/>
              </a:gs>
              <a:gs pos="75000">
                <a:srgbClr val="C853B9"/>
              </a:gs>
              <a:gs pos="92000">
                <a:srgbClr val="EF5F76"/>
              </a:gs>
              <a:gs pos="100000">
                <a:srgbClr val="FF645C"/>
              </a:gs>
            </a:gsLst>
            <a:lin ang="18907234" scaled="1"/>
          </a:gradFill>
          <a:ln w="68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69" name="Freeform: Shape 168">
            <a:extLst>
              <a:ext uri="{FF2B5EF4-FFF2-40B4-BE49-F238E27FC236}">
                <a16:creationId xmlns:a16="http://schemas.microsoft.com/office/drawing/2014/main" id="{C410D551-725A-2AB7-6CBF-71A5CD00B238}"/>
              </a:ext>
            </a:extLst>
          </p:cNvPr>
          <p:cNvSpPr/>
          <p:nvPr/>
        </p:nvSpPr>
        <p:spPr>
          <a:xfrm>
            <a:off x="3305955" y="-753104"/>
            <a:ext cx="8753997" cy="9471043"/>
          </a:xfrm>
          <a:custGeom>
            <a:avLst/>
            <a:gdLst>
              <a:gd name="connsiteX0" fmla="*/ 3720986 w 9120071"/>
              <a:gd name="connsiteY0" fmla="*/ 7556426 h 9867103"/>
              <a:gd name="connsiteX1" fmla="*/ 4018313 w 9120071"/>
              <a:gd name="connsiteY1" fmla="*/ 5961543 h 9867103"/>
              <a:gd name="connsiteX2" fmla="*/ 4910976 w 9120071"/>
              <a:gd name="connsiteY2" fmla="*/ 4623197 h 9867103"/>
              <a:gd name="connsiteX3" fmla="*/ 5899200 w 9120071"/>
              <a:gd name="connsiteY3" fmla="*/ 4343878 h 9867103"/>
              <a:gd name="connsiteX4" fmla="*/ 8281840 w 9120071"/>
              <a:gd name="connsiteY4" fmla="*/ 2794286 h 9867103"/>
              <a:gd name="connsiteX5" fmla="*/ 9120071 w 9120071"/>
              <a:gd name="connsiteY5" fmla="*/ 514371 h 9867103"/>
              <a:gd name="connsiteX6" fmla="*/ 8605768 w 9120071"/>
              <a:gd name="connsiteY6" fmla="*/ 0 h 9867103"/>
              <a:gd name="connsiteX7" fmla="*/ 8069707 w 9120071"/>
              <a:gd name="connsiteY7" fmla="*/ 2091451 h 9867103"/>
              <a:gd name="connsiteX8" fmla="*/ 6289702 w 9120071"/>
              <a:gd name="connsiteY8" fmla="*/ 3640361 h 9867103"/>
              <a:gd name="connsiteX9" fmla="*/ 4948150 w 9120071"/>
              <a:gd name="connsiteY9" fmla="*/ 4080997 h 9867103"/>
              <a:gd name="connsiteX10" fmla="*/ 3743222 w 9120071"/>
              <a:gd name="connsiteY10" fmla="*/ 4816641 h 9867103"/>
              <a:gd name="connsiteX11" fmla="*/ 3092432 w 9120071"/>
              <a:gd name="connsiteY11" fmla="*/ 6210168 h 9867103"/>
              <a:gd name="connsiteX12" fmla="*/ 2233942 w 9120071"/>
              <a:gd name="connsiteY12" fmla="*/ 7468913 h 9867103"/>
              <a:gd name="connsiteX13" fmla="*/ 1261883 w 9120071"/>
              <a:gd name="connsiteY13" fmla="*/ 7724086 h 9867103"/>
              <a:gd name="connsiteX14" fmla="*/ 279933 w 9120071"/>
              <a:gd name="connsiteY14" fmla="*/ 7937174 h 9867103"/>
              <a:gd name="connsiteX15" fmla="*/ 0 w 9120071"/>
              <a:gd name="connsiteY15" fmla="*/ 8129730 h 9867103"/>
              <a:gd name="connsiteX16" fmla="*/ 1737374 w 9120071"/>
              <a:gd name="connsiteY16" fmla="*/ 9867103 h 9867103"/>
              <a:gd name="connsiteX17" fmla="*/ 2273095 w 9120071"/>
              <a:gd name="connsiteY17" fmla="*/ 9564252 h 9867103"/>
              <a:gd name="connsiteX18" fmla="*/ 3720849 w 9120071"/>
              <a:gd name="connsiteY18" fmla="*/ 7556494 h 986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0071" h="9867103">
                <a:moveTo>
                  <a:pt x="3720986" y="7556426"/>
                </a:moveTo>
                <a:cubicBezTo>
                  <a:pt x="3868251" y="7031824"/>
                  <a:pt x="3887418" y="6489146"/>
                  <a:pt x="4018313" y="5961543"/>
                </a:cubicBezTo>
                <a:cubicBezTo>
                  <a:pt x="4149139" y="5433940"/>
                  <a:pt x="4426344" y="4888602"/>
                  <a:pt x="4910976" y="4623197"/>
                </a:cubicBezTo>
                <a:cubicBezTo>
                  <a:pt x="5216760" y="4455674"/>
                  <a:pt x="5565381" y="4420409"/>
                  <a:pt x="5899200" y="4343878"/>
                </a:cubicBezTo>
                <a:cubicBezTo>
                  <a:pt x="6824740" y="4131677"/>
                  <a:pt x="7692779" y="3567172"/>
                  <a:pt x="8281840" y="2794286"/>
                </a:cubicBezTo>
                <a:cubicBezTo>
                  <a:pt x="8788161" y="2129990"/>
                  <a:pt x="9083988" y="1317406"/>
                  <a:pt x="9120071" y="514371"/>
                </a:cubicBezTo>
                <a:lnTo>
                  <a:pt x="8605768" y="0"/>
                </a:lnTo>
                <a:cubicBezTo>
                  <a:pt x="8645671" y="712248"/>
                  <a:pt x="8456320" y="1455053"/>
                  <a:pt x="8069707" y="2091451"/>
                </a:cubicBezTo>
                <a:cubicBezTo>
                  <a:pt x="7655468" y="2773141"/>
                  <a:pt x="7017638" y="3328233"/>
                  <a:pt x="6289702" y="3640361"/>
                </a:cubicBezTo>
                <a:cubicBezTo>
                  <a:pt x="5854387" y="3826983"/>
                  <a:pt x="5393833" y="3927456"/>
                  <a:pt x="4948150" y="4080997"/>
                </a:cubicBezTo>
                <a:cubicBezTo>
                  <a:pt x="4502467" y="4234606"/>
                  <a:pt x="4055760" y="4453355"/>
                  <a:pt x="3743222" y="4816641"/>
                </a:cubicBezTo>
                <a:cubicBezTo>
                  <a:pt x="3402991" y="5212053"/>
                  <a:pt x="3263229" y="5726014"/>
                  <a:pt x="3092432" y="6210168"/>
                </a:cubicBezTo>
                <a:cubicBezTo>
                  <a:pt x="2921634" y="6694322"/>
                  <a:pt x="2679489" y="7202417"/>
                  <a:pt x="2233942" y="7468913"/>
                </a:cubicBezTo>
                <a:cubicBezTo>
                  <a:pt x="1938798" y="7645440"/>
                  <a:pt x="1594201" y="7690527"/>
                  <a:pt x="1261883" y="7724086"/>
                </a:cubicBezTo>
                <a:cubicBezTo>
                  <a:pt x="929633" y="7757645"/>
                  <a:pt x="587560" y="7786430"/>
                  <a:pt x="279933" y="7937174"/>
                </a:cubicBezTo>
                <a:cubicBezTo>
                  <a:pt x="179733" y="7986285"/>
                  <a:pt x="83830" y="8052039"/>
                  <a:pt x="0" y="8129730"/>
                </a:cubicBezTo>
                <a:lnTo>
                  <a:pt x="1737374" y="9867103"/>
                </a:lnTo>
                <a:cubicBezTo>
                  <a:pt x="1923382" y="9782182"/>
                  <a:pt x="2103115" y="9680959"/>
                  <a:pt x="2273095" y="9564252"/>
                </a:cubicBezTo>
                <a:cubicBezTo>
                  <a:pt x="2968903" y="9086578"/>
                  <a:pt x="3496848" y="8354482"/>
                  <a:pt x="3720849" y="7556494"/>
                </a:cubicBezTo>
                <a:close/>
              </a:path>
            </a:pathLst>
          </a:custGeom>
          <a:gradFill>
            <a:gsLst>
              <a:gs pos="0">
                <a:srgbClr val="EC7700"/>
              </a:gs>
              <a:gs pos="19000">
                <a:srgbClr val="D636F6"/>
              </a:gs>
              <a:gs pos="37000">
                <a:srgbClr val="A357FF"/>
              </a:gs>
              <a:gs pos="57000">
                <a:srgbClr val="3377FB"/>
              </a:gs>
              <a:gs pos="65000">
                <a:srgbClr val="2B6AF1"/>
              </a:gs>
              <a:gs pos="79000">
                <a:srgbClr val="174AD7"/>
              </a:gs>
              <a:gs pos="83000">
                <a:srgbClr val="1141D0"/>
              </a:gs>
            </a:gsLst>
            <a:lin ang="20813998" scaled="1"/>
          </a:gradFill>
          <a:ln w="68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70" name="Freeform: Shape 169">
            <a:extLst>
              <a:ext uri="{FF2B5EF4-FFF2-40B4-BE49-F238E27FC236}">
                <a16:creationId xmlns:a16="http://schemas.microsoft.com/office/drawing/2014/main" id="{9AE2E383-5715-0BCA-5AF9-C5A4E49D1617}"/>
              </a:ext>
            </a:extLst>
          </p:cNvPr>
          <p:cNvSpPr/>
          <p:nvPr/>
        </p:nvSpPr>
        <p:spPr>
          <a:xfrm>
            <a:off x="5633775" y="1445539"/>
            <a:ext cx="8400317" cy="8868570"/>
          </a:xfrm>
          <a:custGeom>
            <a:avLst/>
            <a:gdLst>
              <a:gd name="connsiteX0" fmla="*/ 3886258 w 8751601"/>
              <a:gd name="connsiteY0" fmla="*/ 5483051 h 9239436"/>
              <a:gd name="connsiteX1" fmla="*/ 4910975 w 8751601"/>
              <a:gd name="connsiteY1" fmla="*/ 3324549 h 9239436"/>
              <a:gd name="connsiteX2" fmla="*/ 7093965 w 8751601"/>
              <a:gd name="connsiteY2" fmla="*/ 2415243 h 9239436"/>
              <a:gd name="connsiteX3" fmla="*/ 8751601 w 8751601"/>
              <a:gd name="connsiteY3" fmla="*/ 280343 h 9239436"/>
              <a:gd name="connsiteX4" fmla="*/ 8471259 w 8751601"/>
              <a:gd name="connsiteY4" fmla="*/ 0 h 9239436"/>
              <a:gd name="connsiteX5" fmla="*/ 7702124 w 8751601"/>
              <a:gd name="connsiteY5" fmla="*/ 730255 h 9239436"/>
              <a:gd name="connsiteX6" fmla="*/ 5983507 w 8751601"/>
              <a:gd name="connsiteY6" fmla="*/ 1451506 h 9239436"/>
              <a:gd name="connsiteX7" fmla="*/ 4428186 w 8751601"/>
              <a:gd name="connsiteY7" fmla="*/ 2464900 h 9239436"/>
              <a:gd name="connsiteX8" fmla="*/ 3717439 w 8751601"/>
              <a:gd name="connsiteY8" fmla="*/ 4053372 h 9239436"/>
              <a:gd name="connsiteX9" fmla="*/ 2239194 w 8751601"/>
              <a:gd name="connsiteY9" fmla="*/ 6182475 h 9239436"/>
              <a:gd name="connsiteX10" fmla="*/ 621870 w 8751601"/>
              <a:gd name="connsiteY10" fmla="*/ 7504928 h 9239436"/>
              <a:gd name="connsiteX11" fmla="*/ 0 w 8751601"/>
              <a:gd name="connsiteY11" fmla="*/ 8264104 h 9239436"/>
              <a:gd name="connsiteX12" fmla="*/ 974992 w 8751601"/>
              <a:gd name="connsiteY12" fmla="*/ 9239436 h 9239436"/>
              <a:gd name="connsiteX13" fmla="*/ 3886258 w 8751601"/>
              <a:gd name="connsiteY13" fmla="*/ 5483051 h 923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751601" h="9239436">
                <a:moveTo>
                  <a:pt x="3886258" y="5483051"/>
                </a:moveTo>
                <a:cubicBezTo>
                  <a:pt x="4145592" y="4723806"/>
                  <a:pt x="4306977" y="3873298"/>
                  <a:pt x="4910975" y="3324549"/>
                </a:cubicBezTo>
                <a:cubicBezTo>
                  <a:pt x="5507471" y="2782690"/>
                  <a:pt x="6353410" y="2703158"/>
                  <a:pt x="7093965" y="2415243"/>
                </a:cubicBezTo>
                <a:cubicBezTo>
                  <a:pt x="7936357" y="2087768"/>
                  <a:pt x="8285864" y="1062915"/>
                  <a:pt x="8751601" y="280343"/>
                </a:cubicBezTo>
                <a:lnTo>
                  <a:pt x="8471259" y="0"/>
                </a:lnTo>
                <a:cubicBezTo>
                  <a:pt x="8278156" y="292279"/>
                  <a:pt x="8000883" y="544315"/>
                  <a:pt x="7702124" y="730255"/>
                </a:cubicBezTo>
                <a:cubicBezTo>
                  <a:pt x="7169200" y="1061960"/>
                  <a:pt x="6564451" y="1231188"/>
                  <a:pt x="5983507" y="1451506"/>
                </a:cubicBezTo>
                <a:cubicBezTo>
                  <a:pt x="5402633" y="1671824"/>
                  <a:pt x="4813231" y="1966627"/>
                  <a:pt x="4428186" y="2464900"/>
                </a:cubicBezTo>
                <a:cubicBezTo>
                  <a:pt x="4068242" y="2930706"/>
                  <a:pt x="3932232" y="3513081"/>
                  <a:pt x="3717439" y="4053372"/>
                </a:cubicBezTo>
                <a:cubicBezTo>
                  <a:pt x="3398626" y="4855384"/>
                  <a:pt x="2886165" y="5593415"/>
                  <a:pt x="2239194" y="6182475"/>
                </a:cubicBezTo>
                <a:cubicBezTo>
                  <a:pt x="1723664" y="6651895"/>
                  <a:pt x="1127987" y="7025276"/>
                  <a:pt x="621870" y="7504928"/>
                </a:cubicBezTo>
                <a:cubicBezTo>
                  <a:pt x="385795" y="7728656"/>
                  <a:pt x="167046" y="7985740"/>
                  <a:pt x="0" y="8264104"/>
                </a:cubicBezTo>
                <a:lnTo>
                  <a:pt x="974992" y="9239436"/>
                </a:lnTo>
                <a:cubicBezTo>
                  <a:pt x="2315521" y="8342477"/>
                  <a:pt x="3371547" y="6989807"/>
                  <a:pt x="3886258" y="5483051"/>
                </a:cubicBezTo>
                <a:close/>
              </a:path>
            </a:pathLst>
          </a:custGeom>
          <a:gradFill>
            <a:gsLst>
              <a:gs pos="9000">
                <a:srgbClr val="F5C129"/>
              </a:gs>
              <a:gs pos="21000">
                <a:srgbClr val="86C441"/>
              </a:gs>
              <a:gs pos="37000">
                <a:srgbClr val="00B0FF"/>
              </a:gs>
              <a:gs pos="47000">
                <a:srgbClr val="3283FF"/>
              </a:gs>
              <a:gs pos="65000">
                <a:srgbClr val="8639FF"/>
              </a:gs>
              <a:gs pos="72000">
                <a:srgbClr val="AF51CE"/>
              </a:gs>
              <a:gs pos="83000">
                <a:srgbClr val="E8748B"/>
              </a:gs>
              <a:gs pos="89000">
                <a:srgbClr val="FF8271"/>
              </a:gs>
            </a:gsLst>
            <a:lin ang="8406469" scaled="1"/>
          </a:gradFill>
          <a:ln w="68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71" name="Freeform: Shape 170">
            <a:extLst>
              <a:ext uri="{FF2B5EF4-FFF2-40B4-BE49-F238E27FC236}">
                <a16:creationId xmlns:a16="http://schemas.microsoft.com/office/drawing/2014/main" id="{358F4FCF-A959-2FE9-6740-52B525BD7E68}"/>
              </a:ext>
            </a:extLst>
          </p:cNvPr>
          <p:cNvSpPr/>
          <p:nvPr/>
        </p:nvSpPr>
        <p:spPr>
          <a:xfrm>
            <a:off x="7082996" y="2551557"/>
            <a:ext cx="8603082" cy="10540920"/>
          </a:xfrm>
          <a:custGeom>
            <a:avLst/>
            <a:gdLst>
              <a:gd name="connsiteX0" fmla="*/ 6345361 w 8962846"/>
              <a:gd name="connsiteY0" fmla="*/ 1843986 h 10981721"/>
              <a:gd name="connsiteX1" fmla="*/ 4717464 w 8962846"/>
              <a:gd name="connsiteY1" fmla="*/ 2494503 h 10981721"/>
              <a:gd name="connsiteX2" fmla="*/ 3310908 w 8962846"/>
              <a:gd name="connsiteY2" fmla="*/ 3529111 h 10981721"/>
              <a:gd name="connsiteX3" fmla="*/ 2685014 w 8962846"/>
              <a:gd name="connsiteY3" fmla="*/ 5369891 h 10981721"/>
              <a:gd name="connsiteX4" fmla="*/ 0 w 8962846"/>
              <a:gd name="connsiteY4" fmla="*/ 8466960 h 10981721"/>
              <a:gd name="connsiteX5" fmla="*/ 595199 w 8962846"/>
              <a:gd name="connsiteY5" fmla="*/ 10981722 h 10981721"/>
              <a:gd name="connsiteX6" fmla="*/ 8962847 w 8962846"/>
              <a:gd name="connsiteY6" fmla="*/ 2614144 h 10981721"/>
              <a:gd name="connsiteX7" fmla="*/ 8268334 w 8962846"/>
              <a:gd name="connsiteY7" fmla="*/ 0 h 10981721"/>
              <a:gd name="connsiteX8" fmla="*/ 6345361 w 8962846"/>
              <a:gd name="connsiteY8" fmla="*/ 1844054 h 1098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2846" h="10981721">
                <a:moveTo>
                  <a:pt x="6345361" y="1843986"/>
                </a:moveTo>
                <a:cubicBezTo>
                  <a:pt x="5821031" y="2109322"/>
                  <a:pt x="5256595" y="2266409"/>
                  <a:pt x="4717464" y="2494503"/>
                </a:cubicBezTo>
                <a:cubicBezTo>
                  <a:pt x="4178333" y="2722597"/>
                  <a:pt x="3643840" y="3040865"/>
                  <a:pt x="3310908" y="3529111"/>
                </a:cubicBezTo>
                <a:cubicBezTo>
                  <a:pt x="2938345" y="4075472"/>
                  <a:pt x="2871841" y="4746930"/>
                  <a:pt x="2685014" y="5369891"/>
                </a:cubicBezTo>
                <a:cubicBezTo>
                  <a:pt x="2286532" y="6698278"/>
                  <a:pt x="1263656" y="7868282"/>
                  <a:pt x="0" y="8466960"/>
                </a:cubicBezTo>
                <a:lnTo>
                  <a:pt x="595199" y="10981722"/>
                </a:lnTo>
                <a:lnTo>
                  <a:pt x="8962847" y="2614144"/>
                </a:lnTo>
                <a:lnTo>
                  <a:pt x="8268334" y="0"/>
                </a:lnTo>
                <a:cubicBezTo>
                  <a:pt x="7824697" y="779571"/>
                  <a:pt x="7144508" y="1439570"/>
                  <a:pt x="6345361" y="1844054"/>
                </a:cubicBezTo>
                <a:close/>
              </a:path>
            </a:pathLst>
          </a:custGeom>
          <a:gradFill>
            <a:gsLst>
              <a:gs pos="35000">
                <a:srgbClr val="0077FB"/>
              </a:gs>
              <a:gs pos="40000">
                <a:srgbClr val="0083EF"/>
              </a:gs>
              <a:gs pos="49000">
                <a:srgbClr val="03A3D1"/>
              </a:gs>
              <a:gs pos="58000">
                <a:srgbClr val="06CAAD"/>
              </a:gs>
              <a:gs pos="62000">
                <a:srgbClr val="3DC88E"/>
              </a:gs>
              <a:gs pos="71000">
                <a:srgbClr val="C7C341"/>
              </a:gs>
              <a:gs pos="72000">
                <a:srgbClr val="D9C338"/>
              </a:gs>
            </a:gsLst>
            <a:lin ang="16444649" scaled="1"/>
          </a:gradFill>
          <a:ln w="68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72" name="Freeform: Shape 171">
            <a:extLst>
              <a:ext uri="{FF2B5EF4-FFF2-40B4-BE49-F238E27FC236}">
                <a16:creationId xmlns:a16="http://schemas.microsoft.com/office/drawing/2014/main" id="{CF6ACEDB-0D41-F0F3-F534-04B33129F81C}"/>
              </a:ext>
            </a:extLst>
          </p:cNvPr>
          <p:cNvSpPr/>
          <p:nvPr/>
        </p:nvSpPr>
        <p:spPr>
          <a:xfrm>
            <a:off x="6331509" y="2022411"/>
            <a:ext cx="8201805" cy="8493350"/>
          </a:xfrm>
          <a:custGeom>
            <a:avLst/>
            <a:gdLst>
              <a:gd name="connsiteX0" fmla="*/ 3667236 w 8544788"/>
              <a:gd name="connsiteY0" fmla="*/ 6464046 h 8848525"/>
              <a:gd name="connsiteX1" fmla="*/ 4293130 w 8544788"/>
              <a:gd name="connsiteY1" fmla="*/ 4623266 h 8848525"/>
              <a:gd name="connsiteX2" fmla="*/ 5699687 w 8544788"/>
              <a:gd name="connsiteY2" fmla="*/ 3588658 h 8848525"/>
              <a:gd name="connsiteX3" fmla="*/ 7327583 w 8544788"/>
              <a:gd name="connsiteY3" fmla="*/ 2938140 h 8848525"/>
              <a:gd name="connsiteX4" fmla="*/ 8544789 w 8544788"/>
              <a:gd name="connsiteY4" fmla="*/ 381498 h 8848525"/>
              <a:gd name="connsiteX5" fmla="*/ 8163291 w 8544788"/>
              <a:gd name="connsiteY5" fmla="*/ 0 h 8848525"/>
              <a:gd name="connsiteX6" fmla="*/ 6118973 w 8544788"/>
              <a:gd name="connsiteY6" fmla="*/ 1747810 h 8848525"/>
              <a:gd name="connsiteX7" fmla="*/ 3935983 w 8544788"/>
              <a:gd name="connsiteY7" fmla="*/ 2657116 h 8848525"/>
              <a:gd name="connsiteX8" fmla="*/ 2911266 w 8544788"/>
              <a:gd name="connsiteY8" fmla="*/ 4815617 h 8848525"/>
              <a:gd name="connsiteX9" fmla="*/ 0 w 8544788"/>
              <a:gd name="connsiteY9" fmla="*/ 8572003 h 8848525"/>
              <a:gd name="connsiteX10" fmla="*/ 276523 w 8544788"/>
              <a:gd name="connsiteY10" fmla="*/ 8848526 h 8848525"/>
              <a:gd name="connsiteX11" fmla="*/ 3667373 w 8544788"/>
              <a:gd name="connsiteY11" fmla="*/ 6464046 h 88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44788" h="8848525">
                <a:moveTo>
                  <a:pt x="3667236" y="6464046"/>
                </a:moveTo>
                <a:cubicBezTo>
                  <a:pt x="3854063" y="5841153"/>
                  <a:pt x="3920568" y="5169627"/>
                  <a:pt x="4293130" y="4623266"/>
                </a:cubicBezTo>
                <a:cubicBezTo>
                  <a:pt x="4626063" y="4135019"/>
                  <a:pt x="5160555" y="3816752"/>
                  <a:pt x="5699687" y="3588658"/>
                </a:cubicBezTo>
                <a:cubicBezTo>
                  <a:pt x="6238817" y="3360564"/>
                  <a:pt x="6803186" y="3203477"/>
                  <a:pt x="7327583" y="2938140"/>
                </a:cubicBezTo>
                <a:cubicBezTo>
                  <a:pt x="8126730" y="2533724"/>
                  <a:pt x="8101083" y="1161068"/>
                  <a:pt x="8544789" y="381498"/>
                </a:cubicBezTo>
                <a:lnTo>
                  <a:pt x="8163291" y="0"/>
                </a:lnTo>
                <a:cubicBezTo>
                  <a:pt x="7697554" y="782640"/>
                  <a:pt x="6961296" y="1420334"/>
                  <a:pt x="6118973" y="1747810"/>
                </a:cubicBezTo>
                <a:cubicBezTo>
                  <a:pt x="5378486" y="2035724"/>
                  <a:pt x="4532479" y="2115256"/>
                  <a:pt x="3935983" y="2657116"/>
                </a:cubicBezTo>
                <a:cubicBezTo>
                  <a:pt x="3331985" y="3205796"/>
                  <a:pt x="3170600" y="4056304"/>
                  <a:pt x="2911266" y="4815617"/>
                </a:cubicBezTo>
                <a:cubicBezTo>
                  <a:pt x="2396555" y="6322442"/>
                  <a:pt x="1340529" y="7675111"/>
                  <a:pt x="0" y="8572003"/>
                </a:cubicBezTo>
                <a:lnTo>
                  <a:pt x="276523" y="8848526"/>
                </a:lnTo>
                <a:cubicBezTo>
                  <a:pt x="1540179" y="8249848"/>
                  <a:pt x="3268891" y="7792433"/>
                  <a:pt x="3667373" y="6464046"/>
                </a:cubicBezTo>
                <a:close/>
              </a:path>
            </a:pathLst>
          </a:custGeom>
          <a:gradFill>
            <a:gsLst>
              <a:gs pos="0">
                <a:srgbClr val="EC7700"/>
              </a:gs>
              <a:gs pos="22000">
                <a:srgbClr val="A047FF"/>
              </a:gs>
              <a:gs pos="45000">
                <a:srgbClr val="3377FB"/>
              </a:gs>
              <a:gs pos="50000">
                <a:srgbClr val="307AF7"/>
              </a:gs>
              <a:gs pos="55000">
                <a:srgbClr val="2A86EC"/>
              </a:gs>
              <a:gs pos="60000">
                <a:srgbClr val="1F9AD9"/>
              </a:gs>
              <a:gs pos="65000">
                <a:srgbClr val="11B5C0"/>
              </a:gs>
              <a:gs pos="68000">
                <a:srgbClr val="06CAAD"/>
              </a:gs>
              <a:gs pos="85000">
                <a:srgbClr val="CCDF7E"/>
              </a:gs>
            </a:gsLst>
            <a:lin ang="18547855" scaled="1"/>
          </a:gradFill>
          <a:ln w="68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73" name="Freeform: Shape 172">
            <a:extLst>
              <a:ext uri="{FF2B5EF4-FFF2-40B4-BE49-F238E27FC236}">
                <a16:creationId xmlns:a16="http://schemas.microsoft.com/office/drawing/2014/main" id="{B9352BB0-C1F2-3CA7-2DEF-650D943E3CA1}"/>
              </a:ext>
            </a:extLst>
          </p:cNvPr>
          <p:cNvSpPr/>
          <p:nvPr/>
        </p:nvSpPr>
        <p:spPr>
          <a:xfrm>
            <a:off x="5456407" y="755810"/>
            <a:ext cx="8308656" cy="8640399"/>
          </a:xfrm>
          <a:custGeom>
            <a:avLst/>
            <a:gdLst>
              <a:gd name="connsiteX0" fmla="*/ 806718 w 8656107"/>
              <a:gd name="connsiteY0" fmla="*/ 8242550 h 9001724"/>
              <a:gd name="connsiteX1" fmla="*/ 2424043 w 8656107"/>
              <a:gd name="connsiteY1" fmla="*/ 6920097 h 9001724"/>
              <a:gd name="connsiteX2" fmla="*/ 3902288 w 8656107"/>
              <a:gd name="connsiteY2" fmla="*/ 4790994 h 9001724"/>
              <a:gd name="connsiteX3" fmla="*/ 4613035 w 8656107"/>
              <a:gd name="connsiteY3" fmla="*/ 3202522 h 9001724"/>
              <a:gd name="connsiteX4" fmla="*/ 6168356 w 8656107"/>
              <a:gd name="connsiteY4" fmla="*/ 2189128 h 9001724"/>
              <a:gd name="connsiteX5" fmla="*/ 7886973 w 8656107"/>
              <a:gd name="connsiteY5" fmla="*/ 1467877 h 9001724"/>
              <a:gd name="connsiteX6" fmla="*/ 8656108 w 8656107"/>
              <a:gd name="connsiteY6" fmla="*/ 737622 h 9001724"/>
              <a:gd name="connsiteX7" fmla="*/ 7918486 w 8656107"/>
              <a:gd name="connsiteY7" fmla="*/ 0 h 9001724"/>
              <a:gd name="connsiteX8" fmla="*/ 6190321 w 8656107"/>
              <a:gd name="connsiteY8" fmla="*/ 1712273 h 9001724"/>
              <a:gd name="connsiteX9" fmla="*/ 5193365 w 8656107"/>
              <a:gd name="connsiteY9" fmla="*/ 2208431 h 9001724"/>
              <a:gd name="connsiteX10" fmla="*/ 2946599 w 8656107"/>
              <a:gd name="connsiteY10" fmla="*/ 5294928 h 9001724"/>
              <a:gd name="connsiteX11" fmla="*/ 1860834 w 8656107"/>
              <a:gd name="connsiteY11" fmla="*/ 6030298 h 9001724"/>
              <a:gd name="connsiteX12" fmla="*/ 693968 w 8656107"/>
              <a:gd name="connsiteY12" fmla="*/ 7767945 h 9001724"/>
              <a:gd name="connsiteX13" fmla="*/ 0 w 8656107"/>
              <a:gd name="connsiteY13" fmla="*/ 8816808 h 9001724"/>
              <a:gd name="connsiteX14" fmla="*/ 184917 w 8656107"/>
              <a:gd name="connsiteY14" fmla="*/ 9001725 h 9001724"/>
              <a:gd name="connsiteX15" fmla="*/ 806787 w 8656107"/>
              <a:gd name="connsiteY15" fmla="*/ 8242550 h 900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56107" h="9001724">
                <a:moveTo>
                  <a:pt x="806718" y="8242550"/>
                </a:moveTo>
                <a:cubicBezTo>
                  <a:pt x="1312836" y="7762898"/>
                  <a:pt x="1908513" y="7389517"/>
                  <a:pt x="2424043" y="6920097"/>
                </a:cubicBezTo>
                <a:cubicBezTo>
                  <a:pt x="3071014" y="6331036"/>
                  <a:pt x="3583406" y="5593005"/>
                  <a:pt x="3902288" y="4790994"/>
                </a:cubicBezTo>
                <a:cubicBezTo>
                  <a:pt x="4117080" y="4250771"/>
                  <a:pt x="4253091" y="3668327"/>
                  <a:pt x="4613035" y="3202522"/>
                </a:cubicBezTo>
                <a:cubicBezTo>
                  <a:pt x="4998080" y="2704249"/>
                  <a:pt x="5587413" y="2409446"/>
                  <a:pt x="6168356" y="2189128"/>
                </a:cubicBezTo>
                <a:cubicBezTo>
                  <a:pt x="6749232" y="1968810"/>
                  <a:pt x="7354049" y="1799581"/>
                  <a:pt x="7886973" y="1467877"/>
                </a:cubicBezTo>
                <a:cubicBezTo>
                  <a:pt x="8185732" y="1281868"/>
                  <a:pt x="8463005" y="1029901"/>
                  <a:pt x="8656108" y="737622"/>
                </a:cubicBezTo>
                <a:lnTo>
                  <a:pt x="7918486" y="0"/>
                </a:lnTo>
                <a:cubicBezTo>
                  <a:pt x="7539171" y="726231"/>
                  <a:pt x="6922622" y="1344349"/>
                  <a:pt x="6190321" y="1712273"/>
                </a:cubicBezTo>
                <a:cubicBezTo>
                  <a:pt x="5858070" y="1879182"/>
                  <a:pt x="5502423" y="1998004"/>
                  <a:pt x="5193365" y="2208431"/>
                </a:cubicBezTo>
                <a:cubicBezTo>
                  <a:pt x="4130996" y="2931592"/>
                  <a:pt x="3939189" y="4473954"/>
                  <a:pt x="2946599" y="5294928"/>
                </a:cubicBezTo>
                <a:cubicBezTo>
                  <a:pt x="2608619" y="5574520"/>
                  <a:pt x="2198609" y="5750434"/>
                  <a:pt x="1860834" y="6030298"/>
                </a:cubicBezTo>
                <a:cubicBezTo>
                  <a:pt x="1317474" y="6480415"/>
                  <a:pt x="1017214" y="7146485"/>
                  <a:pt x="693968" y="7767945"/>
                </a:cubicBezTo>
                <a:cubicBezTo>
                  <a:pt x="502571" y="8135938"/>
                  <a:pt x="280888" y="8511432"/>
                  <a:pt x="0" y="8816808"/>
                </a:cubicBezTo>
                <a:lnTo>
                  <a:pt x="184917" y="9001725"/>
                </a:lnTo>
                <a:cubicBezTo>
                  <a:pt x="351963" y="8723293"/>
                  <a:pt x="570712" y="8466277"/>
                  <a:pt x="806787" y="8242550"/>
                </a:cubicBezTo>
                <a:close/>
              </a:path>
            </a:pathLst>
          </a:custGeom>
          <a:gradFill>
            <a:gsLst>
              <a:gs pos="5000">
                <a:srgbClr val="EC7700"/>
              </a:gs>
              <a:gs pos="23000">
                <a:srgbClr val="D636F6"/>
              </a:gs>
              <a:gs pos="37000">
                <a:srgbClr val="A357FF"/>
              </a:gs>
              <a:gs pos="57000">
                <a:srgbClr val="3377FB"/>
              </a:gs>
              <a:gs pos="61000">
                <a:srgbClr val="2983FB"/>
              </a:gs>
              <a:gs pos="69000">
                <a:srgbClr val="11A3FD"/>
              </a:gs>
              <a:gs pos="74000">
                <a:srgbClr val="00BBFF"/>
              </a:gs>
            </a:gsLst>
            <a:lin ang="20813998" scaled="1"/>
          </a:gradFill>
          <a:ln w="68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74" name="Freeform: Shape 173">
            <a:extLst>
              <a:ext uri="{FF2B5EF4-FFF2-40B4-BE49-F238E27FC236}">
                <a16:creationId xmlns:a16="http://schemas.microsoft.com/office/drawing/2014/main" id="{DB8A3FC9-0EC9-319C-C112-DCAF07681B17}"/>
              </a:ext>
            </a:extLst>
          </p:cNvPr>
          <p:cNvSpPr/>
          <p:nvPr/>
        </p:nvSpPr>
        <p:spPr>
          <a:xfrm>
            <a:off x="5619274" y="3663308"/>
            <a:ext cx="1944452" cy="3765619"/>
          </a:xfrm>
          <a:custGeom>
            <a:avLst/>
            <a:gdLst>
              <a:gd name="connsiteX0" fmla="*/ 0 w 2025765"/>
              <a:gd name="connsiteY0" fmla="*/ 3922955 h 3923090"/>
              <a:gd name="connsiteX1" fmla="*/ 177073 w 2025765"/>
              <a:gd name="connsiteY1" fmla="*/ 3700113 h 3923090"/>
              <a:gd name="connsiteX2" fmla="*/ 198559 w 2025765"/>
              <a:gd name="connsiteY2" fmla="*/ 3672147 h 3923090"/>
              <a:gd name="connsiteX3" fmla="*/ 219568 w 2025765"/>
              <a:gd name="connsiteY3" fmla="*/ 3643840 h 3923090"/>
              <a:gd name="connsiteX4" fmla="*/ 260903 w 2025765"/>
              <a:gd name="connsiteY4" fmla="*/ 3586953 h 3923090"/>
              <a:gd name="connsiteX5" fmla="*/ 301420 w 2025765"/>
              <a:gd name="connsiteY5" fmla="*/ 3529861 h 3923090"/>
              <a:gd name="connsiteX6" fmla="*/ 340640 w 2025765"/>
              <a:gd name="connsiteY6" fmla="*/ 3472087 h 3923090"/>
              <a:gd name="connsiteX7" fmla="*/ 608364 w 2025765"/>
              <a:gd name="connsiteY7" fmla="*/ 2991822 h 3923090"/>
              <a:gd name="connsiteX8" fmla="*/ 782436 w 2025765"/>
              <a:gd name="connsiteY8" fmla="*/ 2480520 h 3923090"/>
              <a:gd name="connsiteX9" fmla="*/ 835707 w 2025765"/>
              <a:gd name="connsiteY9" fmla="*/ 2215525 h 3923090"/>
              <a:gd name="connsiteX10" fmla="*/ 855216 w 2025765"/>
              <a:gd name="connsiteY10" fmla="*/ 2081220 h 3923090"/>
              <a:gd name="connsiteX11" fmla="*/ 863469 w 2025765"/>
              <a:gd name="connsiteY11" fmla="*/ 2013692 h 3923090"/>
              <a:gd name="connsiteX12" fmla="*/ 867289 w 2025765"/>
              <a:gd name="connsiteY12" fmla="*/ 1978291 h 3923090"/>
              <a:gd name="connsiteX13" fmla="*/ 871313 w 2025765"/>
              <a:gd name="connsiteY13" fmla="*/ 1941867 h 3923090"/>
              <a:gd name="connsiteX14" fmla="*/ 985974 w 2025765"/>
              <a:gd name="connsiteY14" fmla="*/ 1366312 h 3923090"/>
              <a:gd name="connsiteX15" fmla="*/ 1201108 w 2025765"/>
              <a:gd name="connsiteY15" fmla="*/ 816882 h 3923090"/>
              <a:gd name="connsiteX16" fmla="*/ 1351783 w 2025765"/>
              <a:gd name="connsiteY16" fmla="*/ 560890 h 3923090"/>
              <a:gd name="connsiteX17" fmla="*/ 1536291 w 2025765"/>
              <a:gd name="connsiteY17" fmla="*/ 326521 h 3923090"/>
              <a:gd name="connsiteX18" fmla="*/ 1642835 w 2025765"/>
              <a:gd name="connsiteY18" fmla="*/ 221409 h 3923090"/>
              <a:gd name="connsiteX19" fmla="*/ 1760020 w 2025765"/>
              <a:gd name="connsiteY19" fmla="*/ 128234 h 3923090"/>
              <a:gd name="connsiteX20" fmla="*/ 1822705 w 2025765"/>
              <a:gd name="connsiteY20" fmla="*/ 87582 h 3923090"/>
              <a:gd name="connsiteX21" fmla="*/ 1887981 w 2025765"/>
              <a:gd name="connsiteY21" fmla="*/ 51771 h 3923090"/>
              <a:gd name="connsiteX22" fmla="*/ 1955714 w 2025765"/>
              <a:gd name="connsiteY22" fmla="*/ 21964 h 3923090"/>
              <a:gd name="connsiteX23" fmla="*/ 2025765 w 2025765"/>
              <a:gd name="connsiteY23" fmla="*/ 0 h 3923090"/>
              <a:gd name="connsiteX24" fmla="*/ 1838325 w 2025765"/>
              <a:gd name="connsiteY24" fmla="*/ 209200 h 3923090"/>
              <a:gd name="connsiteX25" fmla="*/ 1693515 w 2025765"/>
              <a:gd name="connsiteY25" fmla="*/ 440840 h 3923090"/>
              <a:gd name="connsiteX26" fmla="*/ 1474015 w 2025765"/>
              <a:gd name="connsiteY26" fmla="*/ 936999 h 3923090"/>
              <a:gd name="connsiteX27" fmla="*/ 1195924 w 2025765"/>
              <a:gd name="connsiteY27" fmla="*/ 1989955 h 3923090"/>
              <a:gd name="connsiteX28" fmla="*/ 1189853 w 2025765"/>
              <a:gd name="connsiteY28" fmla="*/ 2023719 h 3923090"/>
              <a:gd name="connsiteX29" fmla="*/ 1183714 w 2025765"/>
              <a:gd name="connsiteY29" fmla="*/ 2058438 h 3923090"/>
              <a:gd name="connsiteX30" fmla="*/ 1171164 w 2025765"/>
              <a:gd name="connsiteY30" fmla="*/ 2131081 h 3923090"/>
              <a:gd name="connsiteX31" fmla="*/ 1156908 w 2025765"/>
              <a:gd name="connsiteY31" fmla="*/ 2203588 h 3923090"/>
              <a:gd name="connsiteX32" fmla="*/ 1141220 w 2025765"/>
              <a:gd name="connsiteY32" fmla="*/ 2275891 h 3923090"/>
              <a:gd name="connsiteX33" fmla="*/ 1060937 w 2025765"/>
              <a:gd name="connsiteY33" fmla="*/ 2561758 h 3923090"/>
              <a:gd name="connsiteX34" fmla="*/ 809788 w 2025765"/>
              <a:gd name="connsiteY34" fmla="*/ 3099388 h 3923090"/>
              <a:gd name="connsiteX35" fmla="*/ 640286 w 2025765"/>
              <a:gd name="connsiteY35" fmla="*/ 3340579 h 3923090"/>
              <a:gd name="connsiteX36" fmla="*/ 446025 w 2025765"/>
              <a:gd name="connsiteY36" fmla="*/ 3558714 h 3923090"/>
              <a:gd name="connsiteX37" fmla="*/ 394048 w 2025765"/>
              <a:gd name="connsiteY37" fmla="*/ 3609462 h 3923090"/>
              <a:gd name="connsiteX38" fmla="*/ 341118 w 2025765"/>
              <a:gd name="connsiteY38" fmla="*/ 3658914 h 3923090"/>
              <a:gd name="connsiteX39" fmla="*/ 286822 w 2025765"/>
              <a:gd name="connsiteY39" fmla="*/ 3706661 h 3923090"/>
              <a:gd name="connsiteX40" fmla="*/ 259470 w 2025765"/>
              <a:gd name="connsiteY40" fmla="*/ 3730194 h 3923090"/>
              <a:gd name="connsiteX41" fmla="*/ 231573 w 2025765"/>
              <a:gd name="connsiteY41" fmla="*/ 3753044 h 3923090"/>
              <a:gd name="connsiteX42" fmla="*/ 68 w 2025765"/>
              <a:gd name="connsiteY42" fmla="*/ 3923091 h 392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25765" h="3923090">
                <a:moveTo>
                  <a:pt x="0" y="3922955"/>
                </a:moveTo>
                <a:cubicBezTo>
                  <a:pt x="60434" y="3848811"/>
                  <a:pt x="120049" y="3775144"/>
                  <a:pt x="177073" y="3700113"/>
                </a:cubicBezTo>
                <a:lnTo>
                  <a:pt x="198559" y="3672147"/>
                </a:lnTo>
                <a:lnTo>
                  <a:pt x="219568" y="3643840"/>
                </a:lnTo>
                <a:cubicBezTo>
                  <a:pt x="233551" y="3625014"/>
                  <a:pt x="247534" y="3606188"/>
                  <a:pt x="260903" y="3586953"/>
                </a:cubicBezTo>
                <a:cubicBezTo>
                  <a:pt x="274545" y="3567991"/>
                  <a:pt x="288391" y="3549165"/>
                  <a:pt x="301420" y="3529861"/>
                </a:cubicBezTo>
                <a:cubicBezTo>
                  <a:pt x="314584" y="3510626"/>
                  <a:pt x="328021" y="3491663"/>
                  <a:pt x="340640" y="3472087"/>
                </a:cubicBezTo>
                <a:cubicBezTo>
                  <a:pt x="443910" y="3317592"/>
                  <a:pt x="534356" y="3157435"/>
                  <a:pt x="608364" y="2991822"/>
                </a:cubicBezTo>
                <a:cubicBezTo>
                  <a:pt x="682372" y="2826208"/>
                  <a:pt x="740214" y="2655410"/>
                  <a:pt x="782436" y="2480520"/>
                </a:cubicBezTo>
                <a:cubicBezTo>
                  <a:pt x="803649" y="2393075"/>
                  <a:pt x="821247" y="2304744"/>
                  <a:pt x="835707" y="2215525"/>
                </a:cubicBezTo>
                <a:cubicBezTo>
                  <a:pt x="843211" y="2170984"/>
                  <a:pt x="849418" y="2126170"/>
                  <a:pt x="855216" y="2081220"/>
                </a:cubicBezTo>
                <a:cubicBezTo>
                  <a:pt x="858421" y="2058847"/>
                  <a:pt x="860672" y="2036201"/>
                  <a:pt x="863469" y="2013692"/>
                </a:cubicBezTo>
                <a:cubicBezTo>
                  <a:pt x="864833" y="2002778"/>
                  <a:pt x="866061" y="1990432"/>
                  <a:pt x="867289" y="1978291"/>
                </a:cubicBezTo>
                <a:cubicBezTo>
                  <a:pt x="868517" y="1966150"/>
                  <a:pt x="869744" y="1954009"/>
                  <a:pt x="871313" y="1941867"/>
                </a:cubicBezTo>
                <a:cubicBezTo>
                  <a:pt x="893822" y="1747810"/>
                  <a:pt x="931611" y="1554981"/>
                  <a:pt x="985974" y="1366312"/>
                </a:cubicBezTo>
                <a:cubicBezTo>
                  <a:pt x="1040132" y="1177644"/>
                  <a:pt x="1111071" y="992931"/>
                  <a:pt x="1201108" y="816882"/>
                </a:cubicBezTo>
                <a:cubicBezTo>
                  <a:pt x="1246126" y="728891"/>
                  <a:pt x="1296261" y="643219"/>
                  <a:pt x="1351783" y="560890"/>
                </a:cubicBezTo>
                <a:cubicBezTo>
                  <a:pt x="1407375" y="478629"/>
                  <a:pt x="1468559" y="399778"/>
                  <a:pt x="1536291" y="326521"/>
                </a:cubicBezTo>
                <a:cubicBezTo>
                  <a:pt x="1570055" y="289824"/>
                  <a:pt x="1605661" y="254764"/>
                  <a:pt x="1642835" y="221409"/>
                </a:cubicBezTo>
                <a:cubicBezTo>
                  <a:pt x="1680078" y="188123"/>
                  <a:pt x="1719435" y="157088"/>
                  <a:pt x="1760020" y="128234"/>
                </a:cubicBezTo>
                <a:cubicBezTo>
                  <a:pt x="1780415" y="113842"/>
                  <a:pt x="1801423" y="100405"/>
                  <a:pt x="1822705" y="87582"/>
                </a:cubicBezTo>
                <a:cubicBezTo>
                  <a:pt x="1843781" y="74485"/>
                  <a:pt x="1865881" y="62890"/>
                  <a:pt x="1887981" y="51771"/>
                </a:cubicBezTo>
                <a:cubicBezTo>
                  <a:pt x="1910013" y="40517"/>
                  <a:pt x="1933000" y="31035"/>
                  <a:pt x="1955714" y="21964"/>
                </a:cubicBezTo>
                <a:cubicBezTo>
                  <a:pt x="1978837" y="13369"/>
                  <a:pt x="2002097" y="5798"/>
                  <a:pt x="2025765" y="0"/>
                </a:cubicBezTo>
                <a:cubicBezTo>
                  <a:pt x="1953122" y="64663"/>
                  <a:pt x="1892415" y="134919"/>
                  <a:pt x="1838325" y="209200"/>
                </a:cubicBezTo>
                <a:cubicBezTo>
                  <a:pt x="1784370" y="283549"/>
                  <a:pt x="1736897" y="361171"/>
                  <a:pt x="1693515" y="440840"/>
                </a:cubicBezTo>
                <a:cubicBezTo>
                  <a:pt x="1606889" y="600179"/>
                  <a:pt x="1536087" y="767020"/>
                  <a:pt x="1474015" y="936999"/>
                </a:cubicBezTo>
                <a:cubicBezTo>
                  <a:pt x="1350351" y="1277366"/>
                  <a:pt x="1261883" y="1630489"/>
                  <a:pt x="1195924" y="1989955"/>
                </a:cubicBezTo>
                <a:lnTo>
                  <a:pt x="1189853" y="2023719"/>
                </a:lnTo>
                <a:cubicBezTo>
                  <a:pt x="1187807" y="2034974"/>
                  <a:pt x="1185761" y="2045955"/>
                  <a:pt x="1183714" y="2058438"/>
                </a:cubicBezTo>
                <a:cubicBezTo>
                  <a:pt x="1179485" y="2082652"/>
                  <a:pt x="1175802" y="2106935"/>
                  <a:pt x="1171164" y="2131081"/>
                </a:cubicBezTo>
                <a:cubicBezTo>
                  <a:pt x="1166594" y="2155296"/>
                  <a:pt x="1162160" y="2179442"/>
                  <a:pt x="1156908" y="2203588"/>
                </a:cubicBezTo>
                <a:cubicBezTo>
                  <a:pt x="1151860" y="2227735"/>
                  <a:pt x="1146881" y="2251881"/>
                  <a:pt x="1141220" y="2275891"/>
                </a:cubicBezTo>
                <a:cubicBezTo>
                  <a:pt x="1119051" y="2372135"/>
                  <a:pt x="1092518" y="2467697"/>
                  <a:pt x="1060937" y="2561758"/>
                </a:cubicBezTo>
                <a:cubicBezTo>
                  <a:pt x="998115" y="2749949"/>
                  <a:pt x="913808" y="2931592"/>
                  <a:pt x="809788" y="3099388"/>
                </a:cubicBezTo>
                <a:cubicBezTo>
                  <a:pt x="757948" y="3183423"/>
                  <a:pt x="700993" y="3263843"/>
                  <a:pt x="640286" y="3340579"/>
                </a:cubicBezTo>
                <a:cubicBezTo>
                  <a:pt x="579307" y="3417179"/>
                  <a:pt x="514371" y="3489958"/>
                  <a:pt x="446025" y="3558714"/>
                </a:cubicBezTo>
                <a:cubicBezTo>
                  <a:pt x="429108" y="3576039"/>
                  <a:pt x="411442" y="3592614"/>
                  <a:pt x="394048" y="3609462"/>
                </a:cubicBezTo>
                <a:cubicBezTo>
                  <a:pt x="376791" y="3626378"/>
                  <a:pt x="358852" y="3642612"/>
                  <a:pt x="341118" y="3658914"/>
                </a:cubicBezTo>
                <a:cubicBezTo>
                  <a:pt x="323315" y="3675216"/>
                  <a:pt x="305103" y="3690973"/>
                  <a:pt x="286822" y="3706661"/>
                </a:cubicBezTo>
                <a:lnTo>
                  <a:pt x="259470" y="3730194"/>
                </a:lnTo>
                <a:lnTo>
                  <a:pt x="231573" y="3753044"/>
                </a:lnTo>
                <a:cubicBezTo>
                  <a:pt x="157019" y="3813751"/>
                  <a:pt x="80147" y="3870843"/>
                  <a:pt x="68" y="3923091"/>
                </a:cubicBezTo>
                <a:close/>
              </a:path>
            </a:pathLst>
          </a:custGeom>
          <a:gradFill>
            <a:gsLst>
              <a:gs pos="0">
                <a:srgbClr val="FF82FF"/>
              </a:gs>
              <a:gs pos="10000">
                <a:srgbClr val="F977FD">
                  <a:alpha val="85882"/>
                </a:srgbClr>
              </a:gs>
              <a:gs pos="45000">
                <a:srgbClr val="E654F9">
                  <a:alpha val="40000"/>
                </a:srgbClr>
              </a:gs>
              <a:gs pos="68000">
                <a:srgbClr val="DA3EF7">
                  <a:alpha val="10980"/>
                </a:srgbClr>
              </a:gs>
              <a:gs pos="79000">
                <a:srgbClr val="D636F6">
                  <a:alpha val="0"/>
                </a:srgbClr>
              </a:gs>
            </a:gsLst>
            <a:lin ang="18659976" scaled="1"/>
          </a:gradFill>
          <a:ln w="68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75" name="Freeform: Shape 174">
            <a:extLst>
              <a:ext uri="{FF2B5EF4-FFF2-40B4-BE49-F238E27FC236}">
                <a16:creationId xmlns:a16="http://schemas.microsoft.com/office/drawing/2014/main" id="{913543BC-0FEA-1A99-DFB5-317F02EB5F8C}"/>
              </a:ext>
            </a:extLst>
          </p:cNvPr>
          <p:cNvSpPr/>
          <p:nvPr/>
        </p:nvSpPr>
        <p:spPr>
          <a:xfrm>
            <a:off x="9823312" y="4602241"/>
            <a:ext cx="2570638" cy="2108553"/>
          </a:xfrm>
          <a:custGeom>
            <a:avLst/>
            <a:gdLst>
              <a:gd name="connsiteX0" fmla="*/ 5333 w 2678137"/>
              <a:gd name="connsiteY0" fmla="*/ 2196592 h 2196728"/>
              <a:gd name="connsiteX1" fmla="*/ 3014 w 2678137"/>
              <a:gd name="connsiteY1" fmla="*/ 2165420 h 2196728"/>
              <a:gd name="connsiteX2" fmla="*/ 1581 w 2678137"/>
              <a:gd name="connsiteY2" fmla="*/ 2134453 h 2196728"/>
              <a:gd name="connsiteX3" fmla="*/ 81 w 2678137"/>
              <a:gd name="connsiteY3" fmla="*/ 2072655 h 2196728"/>
              <a:gd name="connsiteX4" fmla="*/ 695 w 2678137"/>
              <a:gd name="connsiteY4" fmla="*/ 2011198 h 2196728"/>
              <a:gd name="connsiteX5" fmla="*/ 3764 w 2678137"/>
              <a:gd name="connsiteY5" fmla="*/ 1950150 h 2196728"/>
              <a:gd name="connsiteX6" fmla="*/ 8130 w 2678137"/>
              <a:gd name="connsiteY6" fmla="*/ 1889239 h 2196728"/>
              <a:gd name="connsiteX7" fmla="*/ 10653 w 2678137"/>
              <a:gd name="connsiteY7" fmla="*/ 1858749 h 2196728"/>
              <a:gd name="connsiteX8" fmla="*/ 14336 w 2678137"/>
              <a:gd name="connsiteY8" fmla="*/ 1828600 h 2196728"/>
              <a:gd name="connsiteX9" fmla="*/ 31253 w 2678137"/>
              <a:gd name="connsiteY9" fmla="*/ 1707869 h 2196728"/>
              <a:gd name="connsiteX10" fmla="*/ 55126 w 2678137"/>
              <a:gd name="connsiteY10" fmla="*/ 1588228 h 2196728"/>
              <a:gd name="connsiteX11" fmla="*/ 61606 w 2678137"/>
              <a:gd name="connsiteY11" fmla="*/ 1558353 h 2196728"/>
              <a:gd name="connsiteX12" fmla="*/ 69178 w 2678137"/>
              <a:gd name="connsiteY12" fmla="*/ 1528750 h 2196728"/>
              <a:gd name="connsiteX13" fmla="*/ 85002 w 2678137"/>
              <a:gd name="connsiteY13" fmla="*/ 1469611 h 2196728"/>
              <a:gd name="connsiteX14" fmla="*/ 101645 w 2678137"/>
              <a:gd name="connsiteY14" fmla="*/ 1410473 h 2196728"/>
              <a:gd name="connsiteX15" fmla="*/ 120880 w 2678137"/>
              <a:gd name="connsiteY15" fmla="*/ 1352018 h 2196728"/>
              <a:gd name="connsiteX16" fmla="*/ 163171 w 2678137"/>
              <a:gd name="connsiteY16" fmla="*/ 1235924 h 2196728"/>
              <a:gd name="connsiteX17" fmla="*/ 398562 w 2678137"/>
              <a:gd name="connsiteY17" fmla="*/ 791605 h 2196728"/>
              <a:gd name="connsiteX18" fmla="*/ 748343 w 2678137"/>
              <a:gd name="connsiteY18" fmla="*/ 406015 h 2196728"/>
              <a:gd name="connsiteX19" fmla="*/ 1202007 w 2678137"/>
              <a:gd name="connsiteY19" fmla="*/ 129015 h 2196728"/>
              <a:gd name="connsiteX20" fmla="*/ 1217286 w 2678137"/>
              <a:gd name="connsiteY20" fmla="*/ 122398 h 2196728"/>
              <a:gd name="connsiteX21" fmla="*/ 1232838 w 2678137"/>
              <a:gd name="connsiteY21" fmla="*/ 116464 h 2196728"/>
              <a:gd name="connsiteX22" fmla="*/ 1264078 w 2678137"/>
              <a:gd name="connsiteY22" fmla="*/ 104936 h 2196728"/>
              <a:gd name="connsiteX23" fmla="*/ 1326627 w 2678137"/>
              <a:gd name="connsiteY23" fmla="*/ 82564 h 2196728"/>
              <a:gd name="connsiteX24" fmla="*/ 1390198 w 2678137"/>
              <a:gd name="connsiteY24" fmla="*/ 63942 h 2196728"/>
              <a:gd name="connsiteX25" fmla="*/ 1453906 w 2678137"/>
              <a:gd name="connsiteY25" fmla="*/ 47026 h 2196728"/>
              <a:gd name="connsiteX26" fmla="*/ 1518160 w 2678137"/>
              <a:gd name="connsiteY26" fmla="*/ 33179 h 2196728"/>
              <a:gd name="connsiteX27" fmla="*/ 1550219 w 2678137"/>
              <a:gd name="connsiteY27" fmla="*/ 26632 h 2196728"/>
              <a:gd name="connsiteX28" fmla="*/ 1582482 w 2678137"/>
              <a:gd name="connsiteY28" fmla="*/ 21584 h 2196728"/>
              <a:gd name="connsiteX29" fmla="*/ 1646872 w 2678137"/>
              <a:gd name="connsiteY29" fmla="*/ 12307 h 2196728"/>
              <a:gd name="connsiteX30" fmla="*/ 1679067 w 2678137"/>
              <a:gd name="connsiteY30" fmla="*/ 8829 h 2196728"/>
              <a:gd name="connsiteX31" fmla="*/ 1711331 w 2678137"/>
              <a:gd name="connsiteY31" fmla="*/ 6169 h 2196728"/>
              <a:gd name="connsiteX32" fmla="*/ 1775584 w 2678137"/>
              <a:gd name="connsiteY32" fmla="*/ 1530 h 2196728"/>
              <a:gd name="connsiteX33" fmla="*/ 1839633 w 2678137"/>
              <a:gd name="connsiteY33" fmla="*/ 234 h 2196728"/>
              <a:gd name="connsiteX34" fmla="*/ 1966708 w 2678137"/>
              <a:gd name="connsiteY34" fmla="*/ 3849 h 2196728"/>
              <a:gd name="connsiteX35" fmla="*/ 1998221 w 2678137"/>
              <a:gd name="connsiteY35" fmla="*/ 5623 h 2196728"/>
              <a:gd name="connsiteX36" fmla="*/ 2029598 w 2678137"/>
              <a:gd name="connsiteY36" fmla="*/ 9033 h 2196728"/>
              <a:gd name="connsiteX37" fmla="*/ 2091941 w 2678137"/>
              <a:gd name="connsiteY37" fmla="*/ 16332 h 2196728"/>
              <a:gd name="connsiteX38" fmla="*/ 2153740 w 2678137"/>
              <a:gd name="connsiteY38" fmla="*/ 26017 h 2196728"/>
              <a:gd name="connsiteX39" fmla="*/ 2214992 w 2678137"/>
              <a:gd name="connsiteY39" fmla="*/ 37409 h 2196728"/>
              <a:gd name="connsiteX40" fmla="*/ 2335383 w 2678137"/>
              <a:gd name="connsiteY40" fmla="*/ 66875 h 2196728"/>
              <a:gd name="connsiteX41" fmla="*/ 2394453 w 2678137"/>
              <a:gd name="connsiteY41" fmla="*/ 85156 h 2196728"/>
              <a:gd name="connsiteX42" fmla="*/ 2452908 w 2678137"/>
              <a:gd name="connsiteY42" fmla="*/ 104595 h 2196728"/>
              <a:gd name="connsiteX43" fmla="*/ 2567296 w 2678137"/>
              <a:gd name="connsiteY43" fmla="*/ 150910 h 2196728"/>
              <a:gd name="connsiteX44" fmla="*/ 2623160 w 2678137"/>
              <a:gd name="connsiteY44" fmla="*/ 178125 h 2196728"/>
              <a:gd name="connsiteX45" fmla="*/ 2650785 w 2678137"/>
              <a:gd name="connsiteY45" fmla="*/ 192381 h 2196728"/>
              <a:gd name="connsiteX46" fmla="*/ 2678137 w 2678137"/>
              <a:gd name="connsiteY46" fmla="*/ 207592 h 2196728"/>
              <a:gd name="connsiteX47" fmla="*/ 2648193 w 2678137"/>
              <a:gd name="connsiteY47" fmla="*/ 217210 h 2196728"/>
              <a:gd name="connsiteX48" fmla="*/ 2618522 w 2678137"/>
              <a:gd name="connsiteY48" fmla="*/ 225872 h 2196728"/>
              <a:gd name="connsiteX49" fmla="*/ 2559793 w 2678137"/>
              <a:gd name="connsiteY49" fmla="*/ 241902 h 2196728"/>
              <a:gd name="connsiteX50" fmla="*/ 2444450 w 2678137"/>
              <a:gd name="connsiteY50" fmla="*/ 272937 h 2196728"/>
              <a:gd name="connsiteX51" fmla="*/ 2331836 w 2678137"/>
              <a:gd name="connsiteY51" fmla="*/ 303223 h 2196728"/>
              <a:gd name="connsiteX52" fmla="*/ 2276586 w 2678137"/>
              <a:gd name="connsiteY52" fmla="*/ 318775 h 2196728"/>
              <a:gd name="connsiteX53" fmla="*/ 2221950 w 2678137"/>
              <a:gd name="connsiteY53" fmla="*/ 333780 h 2196728"/>
              <a:gd name="connsiteX54" fmla="*/ 2168132 w 2678137"/>
              <a:gd name="connsiteY54" fmla="*/ 349605 h 2196728"/>
              <a:gd name="connsiteX55" fmla="*/ 2114928 w 2678137"/>
              <a:gd name="connsiteY55" fmla="*/ 365293 h 2196728"/>
              <a:gd name="connsiteX56" fmla="*/ 2062543 w 2678137"/>
              <a:gd name="connsiteY56" fmla="*/ 381596 h 2196728"/>
              <a:gd name="connsiteX57" fmla="*/ 2036555 w 2678137"/>
              <a:gd name="connsiteY57" fmla="*/ 389576 h 2196728"/>
              <a:gd name="connsiteX58" fmla="*/ 2010908 w 2678137"/>
              <a:gd name="connsiteY58" fmla="*/ 398307 h 2196728"/>
              <a:gd name="connsiteX59" fmla="*/ 1909889 w 2678137"/>
              <a:gd name="connsiteY59" fmla="*/ 433299 h 2196728"/>
              <a:gd name="connsiteX60" fmla="*/ 1860369 w 2678137"/>
              <a:gd name="connsiteY60" fmla="*/ 450965 h 2196728"/>
              <a:gd name="connsiteX61" fmla="*/ 1811940 w 2678137"/>
              <a:gd name="connsiteY61" fmla="*/ 470200 h 2196728"/>
              <a:gd name="connsiteX62" fmla="*/ 1764057 w 2678137"/>
              <a:gd name="connsiteY62" fmla="*/ 489299 h 2196728"/>
              <a:gd name="connsiteX63" fmla="*/ 1717196 w 2678137"/>
              <a:gd name="connsiteY63" fmla="*/ 509626 h 2196728"/>
              <a:gd name="connsiteX64" fmla="*/ 1693800 w 2678137"/>
              <a:gd name="connsiteY64" fmla="*/ 519380 h 2196728"/>
              <a:gd name="connsiteX65" fmla="*/ 1670950 w 2678137"/>
              <a:gd name="connsiteY65" fmla="*/ 530157 h 2196728"/>
              <a:gd name="connsiteX66" fmla="*/ 1625590 w 2678137"/>
              <a:gd name="connsiteY66" fmla="*/ 551507 h 2196728"/>
              <a:gd name="connsiteX67" fmla="*/ 1614268 w 2678137"/>
              <a:gd name="connsiteY67" fmla="*/ 556690 h 2196728"/>
              <a:gd name="connsiteX68" fmla="*/ 1603218 w 2678137"/>
              <a:gd name="connsiteY68" fmla="*/ 562420 h 2196728"/>
              <a:gd name="connsiteX69" fmla="*/ 1581186 w 2678137"/>
              <a:gd name="connsiteY69" fmla="*/ 573811 h 2196728"/>
              <a:gd name="connsiteX70" fmla="*/ 1537122 w 2678137"/>
              <a:gd name="connsiteY70" fmla="*/ 596047 h 2196728"/>
              <a:gd name="connsiteX71" fmla="*/ 1494354 w 2678137"/>
              <a:gd name="connsiteY71" fmla="*/ 620194 h 2196728"/>
              <a:gd name="connsiteX72" fmla="*/ 1451860 w 2678137"/>
              <a:gd name="connsiteY72" fmla="*/ 644272 h 2196728"/>
              <a:gd name="connsiteX73" fmla="*/ 1135434 w 2678137"/>
              <a:gd name="connsiteY73" fmla="*/ 868205 h 2196728"/>
              <a:gd name="connsiteX74" fmla="*/ 847657 w 2678137"/>
              <a:gd name="connsiteY74" fmla="*/ 1145000 h 2196728"/>
              <a:gd name="connsiteX75" fmla="*/ 575295 w 2678137"/>
              <a:gd name="connsiteY75" fmla="*/ 1468043 h 2196728"/>
              <a:gd name="connsiteX76" fmla="*/ 541463 w 2678137"/>
              <a:gd name="connsiteY76" fmla="*/ 1510810 h 2196728"/>
              <a:gd name="connsiteX77" fmla="*/ 508108 w 2678137"/>
              <a:gd name="connsiteY77" fmla="*/ 1554464 h 2196728"/>
              <a:gd name="connsiteX78" fmla="*/ 473798 w 2678137"/>
              <a:gd name="connsiteY78" fmla="*/ 1597982 h 2196728"/>
              <a:gd name="connsiteX79" fmla="*/ 440375 w 2678137"/>
              <a:gd name="connsiteY79" fmla="*/ 1642523 h 2196728"/>
              <a:gd name="connsiteX80" fmla="*/ 372098 w 2678137"/>
              <a:gd name="connsiteY80" fmla="*/ 1732151 h 2196728"/>
              <a:gd name="connsiteX81" fmla="*/ 302796 w 2678137"/>
              <a:gd name="connsiteY81" fmla="*/ 1823143 h 2196728"/>
              <a:gd name="connsiteX82" fmla="*/ 232745 w 2678137"/>
              <a:gd name="connsiteY82" fmla="*/ 1915636 h 2196728"/>
              <a:gd name="connsiteX83" fmla="*/ 160783 w 2678137"/>
              <a:gd name="connsiteY83" fmla="*/ 2009015 h 2196728"/>
              <a:gd name="connsiteX84" fmla="*/ 85752 w 2678137"/>
              <a:gd name="connsiteY84" fmla="*/ 2102940 h 2196728"/>
              <a:gd name="connsiteX85" fmla="*/ 46668 w 2678137"/>
              <a:gd name="connsiteY85" fmla="*/ 2150005 h 2196728"/>
              <a:gd name="connsiteX86" fmla="*/ 26410 w 2678137"/>
              <a:gd name="connsiteY86" fmla="*/ 2173469 h 2196728"/>
              <a:gd name="connsiteX87" fmla="*/ 5265 w 2678137"/>
              <a:gd name="connsiteY87" fmla="*/ 2196729 h 219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678137" h="2196728">
                <a:moveTo>
                  <a:pt x="5333" y="2196592"/>
                </a:moveTo>
                <a:cubicBezTo>
                  <a:pt x="4310" y="2186157"/>
                  <a:pt x="3764" y="2175857"/>
                  <a:pt x="3014" y="2165420"/>
                </a:cubicBezTo>
                <a:lnTo>
                  <a:pt x="1581" y="2134453"/>
                </a:lnTo>
                <a:cubicBezTo>
                  <a:pt x="626" y="2113785"/>
                  <a:pt x="354" y="2093255"/>
                  <a:pt x="81" y="2072655"/>
                </a:cubicBezTo>
                <a:cubicBezTo>
                  <a:pt x="81" y="2052192"/>
                  <a:pt x="-328" y="2031456"/>
                  <a:pt x="695" y="2011198"/>
                </a:cubicBezTo>
                <a:cubicBezTo>
                  <a:pt x="1377" y="1990803"/>
                  <a:pt x="2605" y="1970544"/>
                  <a:pt x="3764" y="1950150"/>
                </a:cubicBezTo>
                <a:cubicBezTo>
                  <a:pt x="5128" y="1929891"/>
                  <a:pt x="6356" y="1909497"/>
                  <a:pt x="8130" y="1889239"/>
                </a:cubicBezTo>
                <a:lnTo>
                  <a:pt x="10653" y="1858749"/>
                </a:lnTo>
                <a:lnTo>
                  <a:pt x="14336" y="1828600"/>
                </a:lnTo>
                <a:cubicBezTo>
                  <a:pt x="19248" y="1788288"/>
                  <a:pt x="25045" y="1748112"/>
                  <a:pt x="31253" y="1707869"/>
                </a:cubicBezTo>
                <a:cubicBezTo>
                  <a:pt x="38415" y="1667965"/>
                  <a:pt x="46532" y="1628063"/>
                  <a:pt x="55126" y="1588228"/>
                </a:cubicBezTo>
                <a:cubicBezTo>
                  <a:pt x="57309" y="1578270"/>
                  <a:pt x="59287" y="1568243"/>
                  <a:pt x="61606" y="1558353"/>
                </a:cubicBezTo>
                <a:cubicBezTo>
                  <a:pt x="63925" y="1548462"/>
                  <a:pt x="66654" y="1538640"/>
                  <a:pt x="69178" y="1528750"/>
                </a:cubicBezTo>
                <a:cubicBezTo>
                  <a:pt x="74225" y="1508969"/>
                  <a:pt x="79477" y="1489256"/>
                  <a:pt x="85002" y="1469611"/>
                </a:cubicBezTo>
                <a:cubicBezTo>
                  <a:pt x="90527" y="1449967"/>
                  <a:pt x="95711" y="1430049"/>
                  <a:pt x="101645" y="1410473"/>
                </a:cubicBezTo>
                <a:lnTo>
                  <a:pt x="120880" y="1352018"/>
                </a:lnTo>
                <a:cubicBezTo>
                  <a:pt x="134386" y="1313274"/>
                  <a:pt x="146937" y="1273917"/>
                  <a:pt x="163171" y="1235924"/>
                </a:cubicBezTo>
                <a:cubicBezTo>
                  <a:pt x="223605" y="1082111"/>
                  <a:pt x="301296" y="932254"/>
                  <a:pt x="398562" y="791605"/>
                </a:cubicBezTo>
                <a:cubicBezTo>
                  <a:pt x="495694" y="651025"/>
                  <a:pt x="612673" y="519584"/>
                  <a:pt x="748343" y="406015"/>
                </a:cubicBezTo>
                <a:cubicBezTo>
                  <a:pt x="883672" y="292377"/>
                  <a:pt x="1037894" y="197429"/>
                  <a:pt x="1202007" y="129015"/>
                </a:cubicBezTo>
                <a:lnTo>
                  <a:pt x="1217286" y="122398"/>
                </a:lnTo>
                <a:cubicBezTo>
                  <a:pt x="1222402" y="120284"/>
                  <a:pt x="1227654" y="118442"/>
                  <a:pt x="1232838" y="116464"/>
                </a:cubicBezTo>
                <a:lnTo>
                  <a:pt x="1264078" y="104936"/>
                </a:lnTo>
                <a:lnTo>
                  <a:pt x="1326627" y="82564"/>
                </a:lnTo>
                <a:cubicBezTo>
                  <a:pt x="1347840" y="76288"/>
                  <a:pt x="1368985" y="69945"/>
                  <a:pt x="1390198" y="63942"/>
                </a:cubicBezTo>
                <a:cubicBezTo>
                  <a:pt x="1411412" y="58144"/>
                  <a:pt x="1432420" y="51324"/>
                  <a:pt x="1453906" y="47026"/>
                </a:cubicBezTo>
                <a:cubicBezTo>
                  <a:pt x="1475256" y="42115"/>
                  <a:pt x="1496742" y="37682"/>
                  <a:pt x="1518160" y="33179"/>
                </a:cubicBezTo>
                <a:cubicBezTo>
                  <a:pt x="1528869" y="30997"/>
                  <a:pt x="1539509" y="28541"/>
                  <a:pt x="1550219" y="26632"/>
                </a:cubicBezTo>
                <a:cubicBezTo>
                  <a:pt x="1560996" y="24926"/>
                  <a:pt x="1571705" y="23085"/>
                  <a:pt x="1582482" y="21584"/>
                </a:cubicBezTo>
                <a:lnTo>
                  <a:pt x="1646872" y="12307"/>
                </a:lnTo>
                <a:cubicBezTo>
                  <a:pt x="1657581" y="10534"/>
                  <a:pt x="1668290" y="9715"/>
                  <a:pt x="1679067" y="8829"/>
                </a:cubicBezTo>
                <a:lnTo>
                  <a:pt x="1711331" y="6169"/>
                </a:lnTo>
                <a:cubicBezTo>
                  <a:pt x="1732817" y="4532"/>
                  <a:pt x="1754167" y="2417"/>
                  <a:pt x="1775584" y="1530"/>
                </a:cubicBezTo>
                <a:lnTo>
                  <a:pt x="1839633" y="234"/>
                </a:lnTo>
                <a:cubicBezTo>
                  <a:pt x="1882264" y="-721"/>
                  <a:pt x="1924623" y="1394"/>
                  <a:pt x="1966708" y="3849"/>
                </a:cubicBezTo>
                <a:lnTo>
                  <a:pt x="1998221" y="5623"/>
                </a:lnTo>
                <a:lnTo>
                  <a:pt x="2029598" y="9033"/>
                </a:lnTo>
                <a:cubicBezTo>
                  <a:pt x="2050470" y="11420"/>
                  <a:pt x="2071274" y="13535"/>
                  <a:pt x="2091941" y="16332"/>
                </a:cubicBezTo>
                <a:cubicBezTo>
                  <a:pt x="2112677" y="18719"/>
                  <a:pt x="2133209" y="22266"/>
                  <a:pt x="2153740" y="26017"/>
                </a:cubicBezTo>
                <a:cubicBezTo>
                  <a:pt x="2174271" y="29837"/>
                  <a:pt x="2194666" y="33316"/>
                  <a:pt x="2214992" y="37409"/>
                </a:cubicBezTo>
                <a:cubicBezTo>
                  <a:pt x="2255577" y="45935"/>
                  <a:pt x="2295684" y="56439"/>
                  <a:pt x="2335383" y="66875"/>
                </a:cubicBezTo>
                <a:cubicBezTo>
                  <a:pt x="2355232" y="72537"/>
                  <a:pt x="2374877" y="78812"/>
                  <a:pt x="2394453" y="85156"/>
                </a:cubicBezTo>
                <a:cubicBezTo>
                  <a:pt x="2414029" y="91363"/>
                  <a:pt x="2433537" y="98047"/>
                  <a:pt x="2452908" y="104595"/>
                </a:cubicBezTo>
                <a:cubicBezTo>
                  <a:pt x="2491515" y="119261"/>
                  <a:pt x="2529644" y="134540"/>
                  <a:pt x="2567296" y="150910"/>
                </a:cubicBezTo>
                <a:cubicBezTo>
                  <a:pt x="2586054" y="159777"/>
                  <a:pt x="2604675" y="168645"/>
                  <a:pt x="2623160" y="178125"/>
                </a:cubicBezTo>
                <a:lnTo>
                  <a:pt x="2650785" y="192381"/>
                </a:lnTo>
                <a:cubicBezTo>
                  <a:pt x="2659925" y="197429"/>
                  <a:pt x="2669066" y="202204"/>
                  <a:pt x="2678137" y="207592"/>
                </a:cubicBezTo>
                <a:cubicBezTo>
                  <a:pt x="2668111" y="211071"/>
                  <a:pt x="2658152" y="214004"/>
                  <a:pt x="2648193" y="217210"/>
                </a:cubicBezTo>
                <a:lnTo>
                  <a:pt x="2618522" y="225872"/>
                </a:lnTo>
                <a:cubicBezTo>
                  <a:pt x="2598809" y="231670"/>
                  <a:pt x="2579233" y="236786"/>
                  <a:pt x="2559793" y="241902"/>
                </a:cubicBezTo>
                <a:cubicBezTo>
                  <a:pt x="2520845" y="253156"/>
                  <a:pt x="2482443" y="263252"/>
                  <a:pt x="2444450" y="272937"/>
                </a:cubicBezTo>
                <a:cubicBezTo>
                  <a:pt x="2406458" y="283715"/>
                  <a:pt x="2368942" y="293537"/>
                  <a:pt x="2331836" y="303223"/>
                </a:cubicBezTo>
                <a:cubicBezTo>
                  <a:pt x="2313351" y="308748"/>
                  <a:pt x="2294934" y="313591"/>
                  <a:pt x="2276586" y="318775"/>
                </a:cubicBezTo>
                <a:cubicBezTo>
                  <a:pt x="2258305" y="324095"/>
                  <a:pt x="2240025" y="328119"/>
                  <a:pt x="2221950" y="333780"/>
                </a:cubicBezTo>
                <a:cubicBezTo>
                  <a:pt x="2203942" y="339305"/>
                  <a:pt x="2185935" y="344353"/>
                  <a:pt x="2168132" y="349605"/>
                </a:cubicBezTo>
                <a:cubicBezTo>
                  <a:pt x="2150329" y="354994"/>
                  <a:pt x="2132458" y="359223"/>
                  <a:pt x="2114928" y="365293"/>
                </a:cubicBezTo>
                <a:cubicBezTo>
                  <a:pt x="2097398" y="371091"/>
                  <a:pt x="2079936" y="376207"/>
                  <a:pt x="2062543" y="381596"/>
                </a:cubicBezTo>
                <a:lnTo>
                  <a:pt x="2036555" y="389576"/>
                </a:lnTo>
                <a:lnTo>
                  <a:pt x="2010908" y="398307"/>
                </a:lnTo>
                <a:cubicBezTo>
                  <a:pt x="1976871" y="410176"/>
                  <a:pt x="1942766" y="420203"/>
                  <a:pt x="1909889" y="433299"/>
                </a:cubicBezTo>
                <a:lnTo>
                  <a:pt x="1860369" y="450965"/>
                </a:lnTo>
                <a:lnTo>
                  <a:pt x="1811940" y="470200"/>
                </a:lnTo>
                <a:cubicBezTo>
                  <a:pt x="1795911" y="476680"/>
                  <a:pt x="1779745" y="482478"/>
                  <a:pt x="1764057" y="489299"/>
                </a:cubicBezTo>
                <a:lnTo>
                  <a:pt x="1717196" y="509626"/>
                </a:lnTo>
                <a:cubicBezTo>
                  <a:pt x="1709420" y="513036"/>
                  <a:pt x="1701644" y="516174"/>
                  <a:pt x="1693800" y="519380"/>
                </a:cubicBezTo>
                <a:cubicBezTo>
                  <a:pt x="1686092" y="522722"/>
                  <a:pt x="1678589" y="526610"/>
                  <a:pt x="1670950" y="530157"/>
                </a:cubicBezTo>
                <a:cubicBezTo>
                  <a:pt x="1655808" y="537387"/>
                  <a:pt x="1640733" y="544686"/>
                  <a:pt x="1625590" y="551507"/>
                </a:cubicBezTo>
                <a:lnTo>
                  <a:pt x="1614268" y="556690"/>
                </a:lnTo>
                <a:cubicBezTo>
                  <a:pt x="1610516" y="558464"/>
                  <a:pt x="1606901" y="560578"/>
                  <a:pt x="1603218" y="562420"/>
                </a:cubicBezTo>
                <a:lnTo>
                  <a:pt x="1581186" y="573811"/>
                </a:lnTo>
                <a:cubicBezTo>
                  <a:pt x="1566521" y="581450"/>
                  <a:pt x="1551788" y="588681"/>
                  <a:pt x="1537122" y="596047"/>
                </a:cubicBezTo>
                <a:lnTo>
                  <a:pt x="1494354" y="620194"/>
                </a:lnTo>
                <a:cubicBezTo>
                  <a:pt x="1480167" y="628243"/>
                  <a:pt x="1465570" y="635336"/>
                  <a:pt x="1451860" y="644272"/>
                </a:cubicBezTo>
                <a:cubicBezTo>
                  <a:pt x="1340064" y="710504"/>
                  <a:pt x="1235498" y="784784"/>
                  <a:pt x="1135434" y="868205"/>
                </a:cubicBezTo>
                <a:cubicBezTo>
                  <a:pt x="1035439" y="951557"/>
                  <a:pt x="940217" y="1044255"/>
                  <a:pt x="847657" y="1145000"/>
                </a:cubicBezTo>
                <a:cubicBezTo>
                  <a:pt x="755027" y="1245678"/>
                  <a:pt x="665127" y="1354200"/>
                  <a:pt x="575295" y="1468043"/>
                </a:cubicBezTo>
                <a:cubicBezTo>
                  <a:pt x="564108" y="1482298"/>
                  <a:pt x="552376" y="1496145"/>
                  <a:pt x="541463" y="1510810"/>
                </a:cubicBezTo>
                <a:lnTo>
                  <a:pt x="508108" y="1554464"/>
                </a:lnTo>
                <a:lnTo>
                  <a:pt x="473798" y="1597982"/>
                </a:lnTo>
                <a:cubicBezTo>
                  <a:pt x="462885" y="1612920"/>
                  <a:pt x="451493" y="1627654"/>
                  <a:pt x="440375" y="1642523"/>
                </a:cubicBezTo>
                <a:cubicBezTo>
                  <a:pt x="418207" y="1672467"/>
                  <a:pt x="394198" y="1701525"/>
                  <a:pt x="372098" y="1732151"/>
                </a:cubicBezTo>
                <a:cubicBezTo>
                  <a:pt x="349657" y="1762504"/>
                  <a:pt x="326328" y="1792722"/>
                  <a:pt x="302796" y="1823143"/>
                </a:cubicBezTo>
                <a:cubicBezTo>
                  <a:pt x="280015" y="1853974"/>
                  <a:pt x="256823" y="1884805"/>
                  <a:pt x="232745" y="1915636"/>
                </a:cubicBezTo>
                <a:cubicBezTo>
                  <a:pt x="208394" y="1946262"/>
                  <a:pt x="185475" y="1977912"/>
                  <a:pt x="160783" y="2009015"/>
                </a:cubicBezTo>
                <a:lnTo>
                  <a:pt x="85752" y="2102940"/>
                </a:lnTo>
                <a:cubicBezTo>
                  <a:pt x="72997" y="2118629"/>
                  <a:pt x="60174" y="2134385"/>
                  <a:pt x="46668" y="2150005"/>
                </a:cubicBezTo>
                <a:lnTo>
                  <a:pt x="26410" y="2173469"/>
                </a:lnTo>
                <a:cubicBezTo>
                  <a:pt x="19384" y="2181176"/>
                  <a:pt x="12631" y="2189021"/>
                  <a:pt x="5265" y="2196729"/>
                </a:cubicBezTo>
                <a:close/>
              </a:path>
            </a:pathLst>
          </a:custGeom>
          <a:gradFill>
            <a:gsLst>
              <a:gs pos="0">
                <a:srgbClr val="21BFF0"/>
              </a:gs>
              <a:gs pos="6000">
                <a:srgbClr val="1EBFE9">
                  <a:alpha val="90980"/>
                </a:srgbClr>
              </a:gs>
              <a:gs pos="43000">
                <a:srgbClr val="11C5C9">
                  <a:alpha val="42745"/>
                </a:srgbClr>
              </a:gs>
              <a:gs pos="68000">
                <a:srgbClr val="09C8B5">
                  <a:alpha val="11765"/>
                </a:srgbClr>
              </a:gs>
              <a:gs pos="79000">
                <a:srgbClr val="06CAAD">
                  <a:alpha val="0"/>
                </a:srgbClr>
              </a:gs>
            </a:gsLst>
            <a:lin ang="3741713" scaled="1"/>
          </a:gradFill>
          <a:ln w="68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76" name="Freeform: Shape 175">
            <a:extLst>
              <a:ext uri="{FF2B5EF4-FFF2-40B4-BE49-F238E27FC236}">
                <a16:creationId xmlns:a16="http://schemas.microsoft.com/office/drawing/2014/main" id="{E9AD19A5-BCCD-BA2F-4860-5493584FA42B}"/>
              </a:ext>
            </a:extLst>
          </p:cNvPr>
          <p:cNvSpPr/>
          <p:nvPr/>
        </p:nvSpPr>
        <p:spPr>
          <a:xfrm>
            <a:off x="7422748" y="3721978"/>
            <a:ext cx="1487196" cy="2183942"/>
          </a:xfrm>
          <a:custGeom>
            <a:avLst/>
            <a:gdLst>
              <a:gd name="connsiteX0" fmla="*/ 0 w 1549387"/>
              <a:gd name="connsiteY0" fmla="*/ 2275270 h 2275270"/>
              <a:gd name="connsiteX1" fmla="*/ 9686 w 1549387"/>
              <a:gd name="connsiteY1" fmla="*/ 2087216 h 2275270"/>
              <a:gd name="connsiteX2" fmla="*/ 28785 w 1549387"/>
              <a:gd name="connsiteY2" fmla="*/ 1905095 h 2275270"/>
              <a:gd name="connsiteX3" fmla="*/ 93243 w 1549387"/>
              <a:gd name="connsiteY3" fmla="*/ 1548017 h 2275270"/>
              <a:gd name="connsiteX4" fmla="*/ 197195 w 1549387"/>
              <a:gd name="connsiteY4" fmla="*/ 1197827 h 2275270"/>
              <a:gd name="connsiteX5" fmla="*/ 347120 w 1549387"/>
              <a:gd name="connsiteY5" fmla="*/ 857664 h 2275270"/>
              <a:gd name="connsiteX6" fmla="*/ 552364 w 1549387"/>
              <a:gd name="connsiteY6" fmla="*/ 537146 h 2275270"/>
              <a:gd name="connsiteX7" fmla="*/ 824316 w 1549387"/>
              <a:gd name="connsiteY7" fmla="*/ 257554 h 2275270"/>
              <a:gd name="connsiteX8" fmla="*/ 1165912 w 1549387"/>
              <a:gd name="connsiteY8" fmla="*/ 59746 h 2275270"/>
              <a:gd name="connsiteX9" fmla="*/ 1355740 w 1549387"/>
              <a:gd name="connsiteY9" fmla="*/ 9679 h 2275270"/>
              <a:gd name="connsiteX10" fmla="*/ 1549388 w 1549387"/>
              <a:gd name="connsiteY10" fmla="*/ 4018 h 2275270"/>
              <a:gd name="connsiteX11" fmla="*/ 1412763 w 1549387"/>
              <a:gd name="connsiteY11" fmla="*/ 128706 h 2275270"/>
              <a:gd name="connsiteX12" fmla="*/ 1293601 w 1549387"/>
              <a:gd name="connsiteY12" fmla="*/ 253598 h 2275270"/>
              <a:gd name="connsiteX13" fmla="*/ 1188557 w 1549387"/>
              <a:gd name="connsiteY13" fmla="*/ 381696 h 2275270"/>
              <a:gd name="connsiteX14" fmla="*/ 1093814 w 1549387"/>
              <a:gd name="connsiteY14" fmla="*/ 513614 h 2275270"/>
              <a:gd name="connsiteX15" fmla="*/ 764497 w 1549387"/>
              <a:gd name="connsiteY15" fmla="*/ 1078392 h 2275270"/>
              <a:gd name="connsiteX16" fmla="*/ 606386 w 1549387"/>
              <a:gd name="connsiteY16" fmla="*/ 1378379 h 2275270"/>
              <a:gd name="connsiteX17" fmla="*/ 437634 w 1549387"/>
              <a:gd name="connsiteY17" fmla="*/ 1684300 h 2275270"/>
              <a:gd name="connsiteX18" fmla="*/ 243919 w 1549387"/>
              <a:gd name="connsiteY18" fmla="*/ 1989198 h 2275270"/>
              <a:gd name="connsiteX19" fmla="*/ 131100 w 1549387"/>
              <a:gd name="connsiteY19" fmla="*/ 2137009 h 2275270"/>
              <a:gd name="connsiteX20" fmla="*/ 0 w 1549387"/>
              <a:gd name="connsiteY20" fmla="*/ 2275134 h 227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49387" h="2275270">
                <a:moveTo>
                  <a:pt x="0" y="2275270"/>
                </a:moveTo>
                <a:cubicBezTo>
                  <a:pt x="750" y="2210539"/>
                  <a:pt x="4843" y="2148673"/>
                  <a:pt x="9686" y="2087216"/>
                </a:cubicBezTo>
                <a:cubicBezTo>
                  <a:pt x="14733" y="2025895"/>
                  <a:pt x="21009" y="1965325"/>
                  <a:pt x="28785" y="1905095"/>
                </a:cubicBezTo>
                <a:cubicBezTo>
                  <a:pt x="44473" y="1784841"/>
                  <a:pt x="65345" y="1665883"/>
                  <a:pt x="93243" y="1548017"/>
                </a:cubicBezTo>
                <a:cubicBezTo>
                  <a:pt x="120868" y="1430082"/>
                  <a:pt x="155314" y="1313238"/>
                  <a:pt x="197195" y="1197827"/>
                </a:cubicBezTo>
                <a:cubicBezTo>
                  <a:pt x="239076" y="1082484"/>
                  <a:pt x="288528" y="968574"/>
                  <a:pt x="347120" y="857664"/>
                </a:cubicBezTo>
                <a:cubicBezTo>
                  <a:pt x="405644" y="746755"/>
                  <a:pt x="473445" y="638847"/>
                  <a:pt x="552364" y="537146"/>
                </a:cubicBezTo>
                <a:cubicBezTo>
                  <a:pt x="631282" y="435582"/>
                  <a:pt x="721388" y="340020"/>
                  <a:pt x="824316" y="257554"/>
                </a:cubicBezTo>
                <a:cubicBezTo>
                  <a:pt x="926699" y="174952"/>
                  <a:pt x="1042315" y="105855"/>
                  <a:pt x="1165912" y="59746"/>
                </a:cubicBezTo>
                <a:cubicBezTo>
                  <a:pt x="1227710" y="36759"/>
                  <a:pt x="1291418" y="19706"/>
                  <a:pt x="1355740" y="9679"/>
                </a:cubicBezTo>
                <a:cubicBezTo>
                  <a:pt x="1420130" y="-75"/>
                  <a:pt x="1484929" y="-3349"/>
                  <a:pt x="1549388" y="4018"/>
                </a:cubicBezTo>
                <a:cubicBezTo>
                  <a:pt x="1500822" y="46990"/>
                  <a:pt x="1455258" y="87302"/>
                  <a:pt x="1412763" y="128706"/>
                </a:cubicBezTo>
                <a:cubicBezTo>
                  <a:pt x="1370269" y="169836"/>
                  <a:pt x="1330775" y="211444"/>
                  <a:pt x="1293601" y="253598"/>
                </a:cubicBezTo>
                <a:cubicBezTo>
                  <a:pt x="1256494" y="295752"/>
                  <a:pt x="1221639" y="338383"/>
                  <a:pt x="1188557" y="381696"/>
                </a:cubicBezTo>
                <a:cubicBezTo>
                  <a:pt x="1155544" y="425078"/>
                  <a:pt x="1124099" y="469073"/>
                  <a:pt x="1093814" y="513614"/>
                </a:cubicBezTo>
                <a:cubicBezTo>
                  <a:pt x="973219" y="691983"/>
                  <a:pt x="869267" y="881401"/>
                  <a:pt x="764497" y="1078392"/>
                </a:cubicBezTo>
                <a:lnTo>
                  <a:pt x="606386" y="1378379"/>
                </a:lnTo>
                <a:cubicBezTo>
                  <a:pt x="552637" y="1479670"/>
                  <a:pt x="497250" y="1582053"/>
                  <a:pt x="437634" y="1684300"/>
                </a:cubicBezTo>
                <a:cubicBezTo>
                  <a:pt x="378292" y="1786615"/>
                  <a:pt x="314584" y="1888930"/>
                  <a:pt x="243919" y="1989198"/>
                </a:cubicBezTo>
                <a:cubicBezTo>
                  <a:pt x="208518" y="2039264"/>
                  <a:pt x="171139" y="2088784"/>
                  <a:pt x="131100" y="2137009"/>
                </a:cubicBezTo>
                <a:cubicBezTo>
                  <a:pt x="90787" y="2185029"/>
                  <a:pt x="48429" y="2232162"/>
                  <a:pt x="0" y="2275134"/>
                </a:cubicBezTo>
                <a:close/>
              </a:path>
            </a:pathLst>
          </a:custGeom>
          <a:gradFill>
            <a:gsLst>
              <a:gs pos="0">
                <a:srgbClr val="C355FF"/>
              </a:gs>
              <a:gs pos="10000">
                <a:srgbClr val="C550FD">
                  <a:alpha val="85882"/>
                </a:srgbClr>
              </a:gs>
              <a:gs pos="45000">
                <a:srgbClr val="CE42F9">
                  <a:alpha val="40000"/>
                </a:srgbClr>
              </a:gs>
              <a:gs pos="68000">
                <a:srgbClr val="D339F7">
                  <a:alpha val="10980"/>
                </a:srgbClr>
              </a:gs>
              <a:gs pos="79000">
                <a:srgbClr val="D636F6">
                  <a:alpha val="0"/>
                </a:srgbClr>
              </a:gs>
            </a:gsLst>
            <a:lin ang="2310299" scaled="1"/>
          </a:gradFill>
          <a:ln w="68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77" name="Freeform: Shape 176">
            <a:extLst>
              <a:ext uri="{FF2B5EF4-FFF2-40B4-BE49-F238E27FC236}">
                <a16:creationId xmlns:a16="http://schemas.microsoft.com/office/drawing/2014/main" id="{D917086A-D2F1-284C-6D50-9E090D315C89}"/>
              </a:ext>
            </a:extLst>
          </p:cNvPr>
          <p:cNvSpPr/>
          <p:nvPr/>
        </p:nvSpPr>
        <p:spPr>
          <a:xfrm>
            <a:off x="5695446" y="7393119"/>
            <a:ext cx="2673090" cy="2271569"/>
          </a:xfrm>
          <a:custGeom>
            <a:avLst/>
            <a:gdLst>
              <a:gd name="connsiteX0" fmla="*/ 2784873 w 2784873"/>
              <a:gd name="connsiteY0" fmla="*/ 0 h 2366562"/>
              <a:gd name="connsiteX1" fmla="*/ 2695586 w 2784873"/>
              <a:gd name="connsiteY1" fmla="*/ 230822 h 2366562"/>
              <a:gd name="connsiteX2" fmla="*/ 2593067 w 2784873"/>
              <a:gd name="connsiteY2" fmla="*/ 448820 h 2366562"/>
              <a:gd name="connsiteX3" fmla="*/ 2481817 w 2784873"/>
              <a:gd name="connsiteY3" fmla="*/ 658566 h 2366562"/>
              <a:gd name="connsiteX4" fmla="*/ 2423497 w 2784873"/>
              <a:gd name="connsiteY4" fmla="*/ 761017 h 2366562"/>
              <a:gd name="connsiteX5" fmla="*/ 2363131 w 2784873"/>
              <a:gd name="connsiteY5" fmla="*/ 861832 h 2366562"/>
              <a:gd name="connsiteX6" fmla="*/ 2103320 w 2784873"/>
              <a:gd name="connsiteY6" fmla="*/ 1252810 h 2366562"/>
              <a:gd name="connsiteX7" fmla="*/ 1805993 w 2784873"/>
              <a:gd name="connsiteY7" fmla="*/ 1625100 h 2366562"/>
              <a:gd name="connsiteX8" fmla="*/ 1765545 w 2784873"/>
              <a:gd name="connsiteY8" fmla="*/ 1670255 h 2366562"/>
              <a:gd name="connsiteX9" fmla="*/ 1723664 w 2784873"/>
              <a:gd name="connsiteY9" fmla="*/ 1714932 h 2366562"/>
              <a:gd name="connsiteX10" fmla="*/ 1681033 w 2784873"/>
              <a:gd name="connsiteY10" fmla="*/ 1759200 h 2366562"/>
              <a:gd name="connsiteX11" fmla="*/ 1637037 w 2784873"/>
              <a:gd name="connsiteY11" fmla="*/ 1802855 h 2366562"/>
              <a:gd name="connsiteX12" fmla="*/ 1614869 w 2784873"/>
              <a:gd name="connsiteY12" fmla="*/ 1824546 h 2366562"/>
              <a:gd name="connsiteX13" fmla="*/ 1591882 w 2784873"/>
              <a:gd name="connsiteY13" fmla="*/ 1845964 h 2366562"/>
              <a:gd name="connsiteX14" fmla="*/ 1545636 w 2784873"/>
              <a:gd name="connsiteY14" fmla="*/ 1888390 h 2366562"/>
              <a:gd name="connsiteX15" fmla="*/ 1497616 w 2784873"/>
              <a:gd name="connsiteY15" fmla="*/ 1929930 h 2366562"/>
              <a:gd name="connsiteX16" fmla="*/ 1448641 w 2784873"/>
              <a:gd name="connsiteY16" fmla="*/ 1970719 h 2366562"/>
              <a:gd name="connsiteX17" fmla="*/ 1345576 w 2784873"/>
              <a:gd name="connsiteY17" fmla="*/ 2048615 h 2366562"/>
              <a:gd name="connsiteX18" fmla="*/ 1292100 w 2784873"/>
              <a:gd name="connsiteY18" fmla="*/ 2085721 h 2366562"/>
              <a:gd name="connsiteX19" fmla="*/ 1236577 w 2784873"/>
              <a:gd name="connsiteY19" fmla="*/ 2120918 h 2366562"/>
              <a:gd name="connsiteX20" fmla="*/ 1208611 w 2784873"/>
              <a:gd name="connsiteY20" fmla="*/ 2138107 h 2366562"/>
              <a:gd name="connsiteX21" fmla="*/ 1179758 w 2784873"/>
              <a:gd name="connsiteY21" fmla="*/ 2154341 h 2366562"/>
              <a:gd name="connsiteX22" fmla="*/ 1121916 w 2784873"/>
              <a:gd name="connsiteY22" fmla="*/ 2186194 h 2366562"/>
              <a:gd name="connsiteX23" fmla="*/ 1062301 w 2784873"/>
              <a:gd name="connsiteY23" fmla="*/ 2215251 h 2366562"/>
              <a:gd name="connsiteX24" fmla="*/ 1032357 w 2784873"/>
              <a:gd name="connsiteY24" fmla="*/ 2229235 h 2366562"/>
              <a:gd name="connsiteX25" fmla="*/ 1001730 w 2784873"/>
              <a:gd name="connsiteY25" fmla="*/ 2242058 h 2366562"/>
              <a:gd name="connsiteX26" fmla="*/ 752150 w 2784873"/>
              <a:gd name="connsiteY26" fmla="*/ 2324047 h 2366562"/>
              <a:gd name="connsiteX27" fmla="*/ 688647 w 2784873"/>
              <a:gd name="connsiteY27" fmla="*/ 2337416 h 2366562"/>
              <a:gd name="connsiteX28" fmla="*/ 656998 w 2784873"/>
              <a:gd name="connsiteY28" fmla="*/ 2343623 h 2366562"/>
              <a:gd name="connsiteX29" fmla="*/ 625144 w 2784873"/>
              <a:gd name="connsiteY29" fmla="*/ 2348329 h 2366562"/>
              <a:gd name="connsiteX30" fmla="*/ 561708 w 2784873"/>
              <a:gd name="connsiteY30" fmla="*/ 2357060 h 2366562"/>
              <a:gd name="connsiteX31" fmla="*/ 498273 w 2784873"/>
              <a:gd name="connsiteY31" fmla="*/ 2362381 h 2366562"/>
              <a:gd name="connsiteX32" fmla="*/ 247056 w 2784873"/>
              <a:gd name="connsiteY32" fmla="*/ 2361221 h 2366562"/>
              <a:gd name="connsiteX33" fmla="*/ 123119 w 2784873"/>
              <a:gd name="connsiteY33" fmla="*/ 2346420 h 2366562"/>
              <a:gd name="connsiteX34" fmla="*/ 61457 w 2784873"/>
              <a:gd name="connsiteY34" fmla="*/ 2334687 h 2366562"/>
              <a:gd name="connsiteX35" fmla="*/ 30694 w 2784873"/>
              <a:gd name="connsiteY35" fmla="*/ 2328071 h 2366562"/>
              <a:gd name="connsiteX36" fmla="*/ 0 w 2784873"/>
              <a:gd name="connsiteY36" fmla="*/ 2320500 h 2366562"/>
              <a:gd name="connsiteX37" fmla="*/ 26806 w 2784873"/>
              <a:gd name="connsiteY37" fmla="*/ 2303447 h 2366562"/>
              <a:gd name="connsiteX38" fmla="*/ 53613 w 2784873"/>
              <a:gd name="connsiteY38" fmla="*/ 2287350 h 2366562"/>
              <a:gd name="connsiteX39" fmla="*/ 106953 w 2784873"/>
              <a:gd name="connsiteY39" fmla="*/ 2256450 h 2366562"/>
              <a:gd name="connsiteX40" fmla="*/ 211724 w 2784873"/>
              <a:gd name="connsiteY40" fmla="*/ 2196358 h 2366562"/>
              <a:gd name="connsiteX41" fmla="*/ 411920 w 2784873"/>
              <a:gd name="connsiteY41" fmla="*/ 2078696 h 2366562"/>
              <a:gd name="connsiteX42" fmla="*/ 459871 w 2784873"/>
              <a:gd name="connsiteY42" fmla="*/ 2049502 h 2366562"/>
              <a:gd name="connsiteX43" fmla="*/ 506322 w 2784873"/>
              <a:gd name="connsiteY43" fmla="*/ 2019353 h 2366562"/>
              <a:gd name="connsiteX44" fmla="*/ 596496 w 2784873"/>
              <a:gd name="connsiteY44" fmla="*/ 1958987 h 2366562"/>
              <a:gd name="connsiteX45" fmla="*/ 639604 w 2784873"/>
              <a:gd name="connsiteY45" fmla="*/ 1927611 h 2366562"/>
              <a:gd name="connsiteX46" fmla="*/ 661022 w 2784873"/>
              <a:gd name="connsiteY46" fmla="*/ 1912264 h 2366562"/>
              <a:gd name="connsiteX47" fmla="*/ 681826 w 2784873"/>
              <a:gd name="connsiteY47" fmla="*/ 1896166 h 2366562"/>
              <a:gd name="connsiteX48" fmla="*/ 723161 w 2784873"/>
              <a:gd name="connsiteY48" fmla="*/ 1864448 h 2366562"/>
              <a:gd name="connsiteX49" fmla="*/ 763269 w 2784873"/>
              <a:gd name="connsiteY49" fmla="*/ 1831571 h 2366562"/>
              <a:gd name="connsiteX50" fmla="*/ 783186 w 2784873"/>
              <a:gd name="connsiteY50" fmla="*/ 1815337 h 2366562"/>
              <a:gd name="connsiteX51" fmla="*/ 802626 w 2784873"/>
              <a:gd name="connsiteY51" fmla="*/ 1798421 h 2366562"/>
              <a:gd name="connsiteX52" fmla="*/ 841369 w 2784873"/>
              <a:gd name="connsiteY52" fmla="*/ 1764794 h 2366562"/>
              <a:gd name="connsiteX53" fmla="*/ 879225 w 2784873"/>
              <a:gd name="connsiteY53" fmla="*/ 1730075 h 2366562"/>
              <a:gd name="connsiteX54" fmla="*/ 898120 w 2784873"/>
              <a:gd name="connsiteY54" fmla="*/ 1712818 h 2366562"/>
              <a:gd name="connsiteX55" fmla="*/ 916673 w 2784873"/>
              <a:gd name="connsiteY55" fmla="*/ 1694811 h 2366562"/>
              <a:gd name="connsiteX56" fmla="*/ 953779 w 2784873"/>
              <a:gd name="connsiteY56" fmla="*/ 1659205 h 2366562"/>
              <a:gd name="connsiteX57" fmla="*/ 990339 w 2784873"/>
              <a:gd name="connsiteY57" fmla="*/ 1622235 h 2366562"/>
              <a:gd name="connsiteX58" fmla="*/ 1008688 w 2784873"/>
              <a:gd name="connsiteY58" fmla="*/ 1603955 h 2366562"/>
              <a:gd name="connsiteX59" fmla="*/ 1026832 w 2784873"/>
              <a:gd name="connsiteY59" fmla="*/ 1584993 h 2366562"/>
              <a:gd name="connsiteX60" fmla="*/ 1063188 w 2784873"/>
              <a:gd name="connsiteY60" fmla="*/ 1547136 h 2366562"/>
              <a:gd name="connsiteX61" fmla="*/ 1355672 w 2784873"/>
              <a:gd name="connsiteY61" fmla="*/ 1224231 h 2366562"/>
              <a:gd name="connsiteX62" fmla="*/ 1663980 w 2784873"/>
              <a:gd name="connsiteY62" fmla="*/ 887274 h 2366562"/>
              <a:gd name="connsiteX63" fmla="*/ 1999027 w 2784873"/>
              <a:gd name="connsiteY63" fmla="*/ 559866 h 2366562"/>
              <a:gd name="connsiteX64" fmla="*/ 2368111 w 2784873"/>
              <a:gd name="connsiteY64" fmla="*/ 257969 h 2366562"/>
              <a:gd name="connsiteX65" fmla="*/ 2568512 w 2784873"/>
              <a:gd name="connsiteY65" fmla="*/ 121413 h 2366562"/>
              <a:gd name="connsiteX66" fmla="*/ 2784805 w 2784873"/>
              <a:gd name="connsiteY66" fmla="*/ 0 h 236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784873" h="2366562">
                <a:moveTo>
                  <a:pt x="2784873" y="0"/>
                </a:moveTo>
                <a:cubicBezTo>
                  <a:pt x="2759158" y="80829"/>
                  <a:pt x="2727713" y="156200"/>
                  <a:pt x="2695586" y="230822"/>
                </a:cubicBezTo>
                <a:cubicBezTo>
                  <a:pt x="2663187" y="305171"/>
                  <a:pt x="2628672" y="377541"/>
                  <a:pt x="2593067" y="448820"/>
                </a:cubicBezTo>
                <a:cubicBezTo>
                  <a:pt x="2557257" y="519895"/>
                  <a:pt x="2520219" y="589811"/>
                  <a:pt x="2481817" y="658566"/>
                </a:cubicBezTo>
                <a:cubicBezTo>
                  <a:pt x="2462718" y="693012"/>
                  <a:pt x="2443074" y="727049"/>
                  <a:pt x="2423497" y="761017"/>
                </a:cubicBezTo>
                <a:cubicBezTo>
                  <a:pt x="2403444" y="794645"/>
                  <a:pt x="2383731" y="828545"/>
                  <a:pt x="2363131" y="861832"/>
                </a:cubicBezTo>
                <a:cubicBezTo>
                  <a:pt x="2281621" y="995455"/>
                  <a:pt x="2195472" y="1125667"/>
                  <a:pt x="2103320" y="1252810"/>
                </a:cubicBezTo>
                <a:cubicBezTo>
                  <a:pt x="2011100" y="1379885"/>
                  <a:pt x="1913288" y="1504300"/>
                  <a:pt x="1805993" y="1625100"/>
                </a:cubicBezTo>
                <a:lnTo>
                  <a:pt x="1765545" y="1670255"/>
                </a:lnTo>
                <a:lnTo>
                  <a:pt x="1723664" y="1714932"/>
                </a:lnTo>
                <a:cubicBezTo>
                  <a:pt x="1709408" y="1729666"/>
                  <a:pt x="1695834" y="1744535"/>
                  <a:pt x="1681033" y="1759200"/>
                </a:cubicBezTo>
                <a:lnTo>
                  <a:pt x="1637037" y="1802855"/>
                </a:lnTo>
                <a:lnTo>
                  <a:pt x="1614869" y="1824546"/>
                </a:lnTo>
                <a:lnTo>
                  <a:pt x="1591882" y="1845964"/>
                </a:lnTo>
                <a:lnTo>
                  <a:pt x="1545636" y="1888390"/>
                </a:lnTo>
                <a:cubicBezTo>
                  <a:pt x="1530221" y="1902509"/>
                  <a:pt x="1513714" y="1916220"/>
                  <a:pt x="1497616" y="1929930"/>
                </a:cubicBezTo>
                <a:cubicBezTo>
                  <a:pt x="1481314" y="1943640"/>
                  <a:pt x="1465626" y="1957419"/>
                  <a:pt x="1448641" y="1970719"/>
                </a:cubicBezTo>
                <a:cubicBezTo>
                  <a:pt x="1414673" y="1997185"/>
                  <a:pt x="1381591" y="2023855"/>
                  <a:pt x="1345576" y="2048615"/>
                </a:cubicBezTo>
                <a:cubicBezTo>
                  <a:pt x="1327705" y="2061029"/>
                  <a:pt x="1310244" y="2073716"/>
                  <a:pt x="1292100" y="2085721"/>
                </a:cubicBezTo>
                <a:cubicBezTo>
                  <a:pt x="1273615" y="2097589"/>
                  <a:pt x="1255130" y="2109322"/>
                  <a:pt x="1236577" y="2120918"/>
                </a:cubicBezTo>
                <a:cubicBezTo>
                  <a:pt x="1227232" y="2126647"/>
                  <a:pt x="1218229" y="2132649"/>
                  <a:pt x="1208611" y="2138107"/>
                </a:cubicBezTo>
                <a:lnTo>
                  <a:pt x="1179758" y="2154341"/>
                </a:lnTo>
                <a:cubicBezTo>
                  <a:pt x="1160455" y="2164981"/>
                  <a:pt x="1141561" y="2176099"/>
                  <a:pt x="1121916" y="2186194"/>
                </a:cubicBezTo>
                <a:lnTo>
                  <a:pt x="1062301" y="2215251"/>
                </a:lnTo>
                <a:cubicBezTo>
                  <a:pt x="1052342" y="2219958"/>
                  <a:pt x="1042656" y="2225074"/>
                  <a:pt x="1032357" y="2229235"/>
                </a:cubicBezTo>
                <a:lnTo>
                  <a:pt x="1001730" y="2242058"/>
                </a:lnTo>
                <a:cubicBezTo>
                  <a:pt x="920902" y="2277323"/>
                  <a:pt x="836253" y="2303106"/>
                  <a:pt x="752150" y="2324047"/>
                </a:cubicBezTo>
                <a:cubicBezTo>
                  <a:pt x="730937" y="2328753"/>
                  <a:pt x="709792" y="2333255"/>
                  <a:pt x="688647" y="2337416"/>
                </a:cubicBezTo>
                <a:cubicBezTo>
                  <a:pt x="678075" y="2339462"/>
                  <a:pt x="667570" y="2341781"/>
                  <a:pt x="656998" y="2343623"/>
                </a:cubicBezTo>
                <a:cubicBezTo>
                  <a:pt x="646425" y="2345328"/>
                  <a:pt x="635784" y="2346829"/>
                  <a:pt x="625144" y="2348329"/>
                </a:cubicBezTo>
                <a:cubicBezTo>
                  <a:pt x="603862" y="2351262"/>
                  <a:pt x="582854" y="2354468"/>
                  <a:pt x="561708" y="2357060"/>
                </a:cubicBezTo>
                <a:cubicBezTo>
                  <a:pt x="540495" y="2359038"/>
                  <a:pt x="519350" y="2360880"/>
                  <a:pt x="498273" y="2362381"/>
                </a:cubicBezTo>
                <a:cubicBezTo>
                  <a:pt x="413966" y="2368860"/>
                  <a:pt x="329999" y="2367292"/>
                  <a:pt x="247056" y="2361221"/>
                </a:cubicBezTo>
                <a:cubicBezTo>
                  <a:pt x="205516" y="2357674"/>
                  <a:pt x="164181" y="2352354"/>
                  <a:pt x="123119" y="2346420"/>
                </a:cubicBezTo>
                <a:cubicBezTo>
                  <a:pt x="102519" y="2342873"/>
                  <a:pt x="81988" y="2339053"/>
                  <a:pt x="61457" y="2334687"/>
                </a:cubicBezTo>
                <a:lnTo>
                  <a:pt x="30694" y="2328071"/>
                </a:lnTo>
                <a:cubicBezTo>
                  <a:pt x="20395" y="2325547"/>
                  <a:pt x="10231" y="2323296"/>
                  <a:pt x="0" y="2320500"/>
                </a:cubicBezTo>
                <a:cubicBezTo>
                  <a:pt x="8935" y="2314497"/>
                  <a:pt x="17871" y="2309108"/>
                  <a:pt x="26806" y="2303447"/>
                </a:cubicBezTo>
                <a:lnTo>
                  <a:pt x="53613" y="2287350"/>
                </a:lnTo>
                <a:cubicBezTo>
                  <a:pt x="71416" y="2276572"/>
                  <a:pt x="89218" y="2266614"/>
                  <a:pt x="106953" y="2256450"/>
                </a:cubicBezTo>
                <a:cubicBezTo>
                  <a:pt x="142081" y="2235374"/>
                  <a:pt x="177209" y="2216070"/>
                  <a:pt x="211724" y="2196358"/>
                </a:cubicBezTo>
                <a:cubicBezTo>
                  <a:pt x="280479" y="2156455"/>
                  <a:pt x="347802" y="2118462"/>
                  <a:pt x="411920" y="2078696"/>
                </a:cubicBezTo>
                <a:lnTo>
                  <a:pt x="459871" y="2049502"/>
                </a:lnTo>
                <a:cubicBezTo>
                  <a:pt x="475355" y="2039134"/>
                  <a:pt x="490975" y="2029379"/>
                  <a:pt x="506322" y="2019353"/>
                </a:cubicBezTo>
                <a:cubicBezTo>
                  <a:pt x="537630" y="2000390"/>
                  <a:pt x="566551" y="1978222"/>
                  <a:pt x="596496" y="1958987"/>
                </a:cubicBezTo>
                <a:cubicBezTo>
                  <a:pt x="611161" y="1948824"/>
                  <a:pt x="625212" y="1937706"/>
                  <a:pt x="639604" y="1927611"/>
                </a:cubicBezTo>
                <a:lnTo>
                  <a:pt x="661022" y="1912264"/>
                </a:lnTo>
                <a:cubicBezTo>
                  <a:pt x="668252" y="1907353"/>
                  <a:pt x="674869" y="1901418"/>
                  <a:pt x="681826" y="1896166"/>
                </a:cubicBezTo>
                <a:lnTo>
                  <a:pt x="723161" y="1864448"/>
                </a:lnTo>
                <a:lnTo>
                  <a:pt x="763269" y="1831571"/>
                </a:lnTo>
                <a:lnTo>
                  <a:pt x="783186" y="1815337"/>
                </a:lnTo>
                <a:cubicBezTo>
                  <a:pt x="789802" y="1809949"/>
                  <a:pt x="796146" y="1803946"/>
                  <a:pt x="802626" y="1798421"/>
                </a:cubicBezTo>
                <a:lnTo>
                  <a:pt x="841369" y="1764794"/>
                </a:lnTo>
                <a:lnTo>
                  <a:pt x="879225" y="1730075"/>
                </a:lnTo>
                <a:lnTo>
                  <a:pt x="898120" y="1712818"/>
                </a:lnTo>
                <a:lnTo>
                  <a:pt x="916673" y="1694811"/>
                </a:lnTo>
                <a:cubicBezTo>
                  <a:pt x="928950" y="1682737"/>
                  <a:pt x="941365" y="1670937"/>
                  <a:pt x="953779" y="1659205"/>
                </a:cubicBezTo>
                <a:lnTo>
                  <a:pt x="990339" y="1622235"/>
                </a:lnTo>
                <a:lnTo>
                  <a:pt x="1008688" y="1603955"/>
                </a:lnTo>
                <a:cubicBezTo>
                  <a:pt x="1014895" y="1598020"/>
                  <a:pt x="1020693" y="1591199"/>
                  <a:pt x="1026832" y="1584993"/>
                </a:cubicBezTo>
                <a:cubicBezTo>
                  <a:pt x="1038973" y="1572373"/>
                  <a:pt x="1050978" y="1559618"/>
                  <a:pt x="1063188" y="1547136"/>
                </a:cubicBezTo>
                <a:cubicBezTo>
                  <a:pt x="1159909" y="1445163"/>
                  <a:pt x="1256153" y="1335481"/>
                  <a:pt x="1355672" y="1224231"/>
                </a:cubicBezTo>
                <a:cubicBezTo>
                  <a:pt x="1455053" y="1112708"/>
                  <a:pt x="1557232" y="999070"/>
                  <a:pt x="1663980" y="887274"/>
                </a:cubicBezTo>
                <a:cubicBezTo>
                  <a:pt x="1770729" y="775478"/>
                  <a:pt x="1881979" y="665523"/>
                  <a:pt x="1999027" y="559866"/>
                </a:cubicBezTo>
                <a:cubicBezTo>
                  <a:pt x="2115802" y="454073"/>
                  <a:pt x="2238444" y="352781"/>
                  <a:pt x="2368111" y="257969"/>
                </a:cubicBezTo>
                <a:cubicBezTo>
                  <a:pt x="2432774" y="210496"/>
                  <a:pt x="2499756" y="164999"/>
                  <a:pt x="2568512" y="121413"/>
                </a:cubicBezTo>
                <a:cubicBezTo>
                  <a:pt x="2637608" y="78032"/>
                  <a:pt x="2708683" y="36629"/>
                  <a:pt x="2784805" y="0"/>
                </a:cubicBezTo>
                <a:close/>
              </a:path>
            </a:pathLst>
          </a:custGeom>
          <a:gradFill>
            <a:gsLst>
              <a:gs pos="0">
                <a:srgbClr val="FFA262"/>
              </a:gs>
              <a:gs pos="10000">
                <a:srgbClr val="F4AC58">
                  <a:alpha val="85882"/>
                </a:srgbClr>
              </a:gs>
              <a:gs pos="45000">
                <a:srgbClr val="D1CB39">
                  <a:alpha val="40000"/>
                </a:srgbClr>
              </a:gs>
              <a:gs pos="68000">
                <a:srgbClr val="BBE026">
                  <a:alpha val="10980"/>
                </a:srgbClr>
              </a:gs>
              <a:gs pos="79000">
                <a:srgbClr val="B3E81F">
                  <a:alpha val="0"/>
                </a:srgbClr>
              </a:gs>
            </a:gsLst>
            <a:lin ang="13639204" scaled="1"/>
          </a:gradFill>
          <a:ln w="68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78" name="Freeform: Shape 177">
            <a:extLst>
              <a:ext uri="{FF2B5EF4-FFF2-40B4-BE49-F238E27FC236}">
                <a16:creationId xmlns:a16="http://schemas.microsoft.com/office/drawing/2014/main" id="{A070619E-966C-B93E-EFDF-EA87A50BC552}"/>
              </a:ext>
            </a:extLst>
          </p:cNvPr>
          <p:cNvSpPr/>
          <p:nvPr/>
        </p:nvSpPr>
        <p:spPr>
          <a:xfrm>
            <a:off x="9660104" y="6588952"/>
            <a:ext cx="1659125" cy="2704974"/>
          </a:xfrm>
          <a:custGeom>
            <a:avLst/>
            <a:gdLst>
              <a:gd name="connsiteX0" fmla="*/ 0 w 1728506"/>
              <a:gd name="connsiteY0" fmla="*/ 2817886 h 2818091"/>
              <a:gd name="connsiteX1" fmla="*/ 124687 w 1728506"/>
              <a:gd name="connsiteY1" fmla="*/ 2632424 h 2818091"/>
              <a:gd name="connsiteX2" fmla="*/ 155314 w 1728506"/>
              <a:gd name="connsiteY2" fmla="*/ 2588633 h 2818091"/>
              <a:gd name="connsiteX3" fmla="*/ 162885 w 1728506"/>
              <a:gd name="connsiteY3" fmla="*/ 2577788 h 2818091"/>
              <a:gd name="connsiteX4" fmla="*/ 170047 w 1728506"/>
              <a:gd name="connsiteY4" fmla="*/ 2566533 h 2818091"/>
              <a:gd name="connsiteX5" fmla="*/ 184508 w 1728506"/>
              <a:gd name="connsiteY5" fmla="*/ 2544365 h 2818091"/>
              <a:gd name="connsiteX6" fmla="*/ 213429 w 1728506"/>
              <a:gd name="connsiteY6" fmla="*/ 2500847 h 2818091"/>
              <a:gd name="connsiteX7" fmla="*/ 241736 w 1728506"/>
              <a:gd name="connsiteY7" fmla="*/ 2457739 h 2818091"/>
              <a:gd name="connsiteX8" fmla="*/ 439545 w 1728506"/>
              <a:gd name="connsiteY8" fmla="*/ 2116280 h 2818091"/>
              <a:gd name="connsiteX9" fmla="*/ 593904 w 1728506"/>
              <a:gd name="connsiteY9" fmla="*/ 1771752 h 2818091"/>
              <a:gd name="connsiteX10" fmla="*/ 725958 w 1728506"/>
              <a:gd name="connsiteY10" fmla="*/ 1407784 h 2818091"/>
              <a:gd name="connsiteX11" fmla="*/ 866333 w 1728506"/>
              <a:gd name="connsiteY11" fmla="*/ 1017214 h 2818091"/>
              <a:gd name="connsiteX12" fmla="*/ 907532 w 1728506"/>
              <a:gd name="connsiteY12" fmla="*/ 916604 h 2818091"/>
              <a:gd name="connsiteX13" fmla="*/ 929496 w 1728506"/>
              <a:gd name="connsiteY13" fmla="*/ 866265 h 2818091"/>
              <a:gd name="connsiteX14" fmla="*/ 952824 w 1728506"/>
              <a:gd name="connsiteY14" fmla="*/ 815653 h 2818091"/>
              <a:gd name="connsiteX15" fmla="*/ 976902 w 1728506"/>
              <a:gd name="connsiteY15" fmla="*/ 765314 h 2818091"/>
              <a:gd name="connsiteX16" fmla="*/ 1002617 w 1728506"/>
              <a:gd name="connsiteY16" fmla="*/ 714908 h 2818091"/>
              <a:gd name="connsiteX17" fmla="*/ 1029355 w 1728506"/>
              <a:gd name="connsiteY17" fmla="*/ 664910 h 2818091"/>
              <a:gd name="connsiteX18" fmla="*/ 1057867 w 1728506"/>
              <a:gd name="connsiteY18" fmla="*/ 615253 h 2818091"/>
              <a:gd name="connsiteX19" fmla="*/ 1118778 w 1728506"/>
              <a:gd name="connsiteY19" fmla="*/ 517577 h 2818091"/>
              <a:gd name="connsiteX20" fmla="*/ 1134876 w 1728506"/>
              <a:gd name="connsiteY20" fmla="*/ 493635 h 2818091"/>
              <a:gd name="connsiteX21" fmla="*/ 1151860 w 1728506"/>
              <a:gd name="connsiteY21" fmla="*/ 469966 h 2818091"/>
              <a:gd name="connsiteX22" fmla="*/ 1186306 w 1728506"/>
              <a:gd name="connsiteY22" fmla="*/ 423174 h 2818091"/>
              <a:gd name="connsiteX23" fmla="*/ 1222798 w 1728506"/>
              <a:gd name="connsiteY23" fmla="*/ 377610 h 2818091"/>
              <a:gd name="connsiteX24" fmla="*/ 1260382 w 1728506"/>
              <a:gd name="connsiteY24" fmla="*/ 333137 h 2818091"/>
              <a:gd name="connsiteX25" fmla="*/ 1341211 w 1728506"/>
              <a:gd name="connsiteY25" fmla="*/ 248966 h 2818091"/>
              <a:gd name="connsiteX26" fmla="*/ 1428793 w 1728506"/>
              <a:gd name="connsiteY26" fmla="*/ 172093 h 2818091"/>
              <a:gd name="connsiteX27" fmla="*/ 1475516 w 1728506"/>
              <a:gd name="connsiteY27" fmla="*/ 137238 h 2818091"/>
              <a:gd name="connsiteX28" fmla="*/ 1522650 w 1728506"/>
              <a:gd name="connsiteY28" fmla="*/ 103952 h 2818091"/>
              <a:gd name="connsiteX29" fmla="*/ 1622372 w 1728506"/>
              <a:gd name="connsiteY29" fmla="*/ 45837 h 2818091"/>
              <a:gd name="connsiteX30" fmla="*/ 1675099 w 1728506"/>
              <a:gd name="connsiteY30" fmla="*/ 21691 h 2818091"/>
              <a:gd name="connsiteX31" fmla="*/ 1701632 w 1728506"/>
              <a:gd name="connsiteY31" fmla="*/ 10436 h 2818091"/>
              <a:gd name="connsiteX32" fmla="*/ 1728507 w 1728506"/>
              <a:gd name="connsiteY32" fmla="*/ 0 h 2818091"/>
              <a:gd name="connsiteX33" fmla="*/ 1718616 w 1728506"/>
              <a:gd name="connsiteY33" fmla="*/ 27489 h 2818091"/>
              <a:gd name="connsiteX34" fmla="*/ 1708317 w 1728506"/>
              <a:gd name="connsiteY34" fmla="*/ 54091 h 2818091"/>
              <a:gd name="connsiteX35" fmla="*/ 1687376 w 1728506"/>
              <a:gd name="connsiteY35" fmla="*/ 105657 h 2818091"/>
              <a:gd name="connsiteX36" fmla="*/ 1648838 w 1728506"/>
              <a:gd name="connsiteY36" fmla="*/ 207153 h 2818091"/>
              <a:gd name="connsiteX37" fmla="*/ 1613778 w 1728506"/>
              <a:gd name="connsiteY37" fmla="*/ 306263 h 2818091"/>
              <a:gd name="connsiteX38" fmla="*/ 1582333 w 1728506"/>
              <a:gd name="connsiteY38" fmla="*/ 403870 h 2818091"/>
              <a:gd name="connsiteX39" fmla="*/ 1568282 w 1728506"/>
              <a:gd name="connsiteY39" fmla="*/ 452572 h 2818091"/>
              <a:gd name="connsiteX40" fmla="*/ 1554163 w 1728506"/>
              <a:gd name="connsiteY40" fmla="*/ 500524 h 2818091"/>
              <a:gd name="connsiteX41" fmla="*/ 1528516 w 1728506"/>
              <a:gd name="connsiteY41" fmla="*/ 596632 h 2818091"/>
              <a:gd name="connsiteX42" fmla="*/ 1482610 w 1728506"/>
              <a:gd name="connsiteY42" fmla="*/ 789052 h 2818091"/>
              <a:gd name="connsiteX43" fmla="*/ 1471696 w 1728506"/>
              <a:gd name="connsiteY43" fmla="*/ 837344 h 2818091"/>
              <a:gd name="connsiteX44" fmla="*/ 1461124 w 1728506"/>
              <a:gd name="connsiteY44" fmla="*/ 886115 h 2818091"/>
              <a:gd name="connsiteX45" fmla="*/ 1450142 w 1728506"/>
              <a:gd name="connsiteY45" fmla="*/ 934748 h 2818091"/>
              <a:gd name="connsiteX46" fmla="*/ 1439570 w 1728506"/>
              <a:gd name="connsiteY46" fmla="*/ 984132 h 2818091"/>
              <a:gd name="connsiteX47" fmla="*/ 1417606 w 1728506"/>
              <a:gd name="connsiteY47" fmla="*/ 1083377 h 2818091"/>
              <a:gd name="connsiteX48" fmla="*/ 1394346 w 1728506"/>
              <a:gd name="connsiteY48" fmla="*/ 1183851 h 2818091"/>
              <a:gd name="connsiteX49" fmla="*/ 1277094 w 1728506"/>
              <a:gd name="connsiteY49" fmla="*/ 1597816 h 2818091"/>
              <a:gd name="connsiteX50" fmla="*/ 1089926 w 1728506"/>
              <a:gd name="connsiteY50" fmla="*/ 2015397 h 2818091"/>
              <a:gd name="connsiteX51" fmla="*/ 805286 w 1728506"/>
              <a:gd name="connsiteY51" fmla="*/ 2391029 h 2818091"/>
              <a:gd name="connsiteX52" fmla="*/ 762860 w 1728506"/>
              <a:gd name="connsiteY52" fmla="*/ 2432092 h 2818091"/>
              <a:gd name="connsiteX53" fmla="*/ 719273 w 1728506"/>
              <a:gd name="connsiteY53" fmla="*/ 2471721 h 2818091"/>
              <a:gd name="connsiteX54" fmla="*/ 628008 w 1728506"/>
              <a:gd name="connsiteY54" fmla="*/ 2545525 h 2818091"/>
              <a:gd name="connsiteX55" fmla="*/ 580262 w 1728506"/>
              <a:gd name="connsiteY55" fmla="*/ 2579288 h 2818091"/>
              <a:gd name="connsiteX56" fmla="*/ 532310 w 1728506"/>
              <a:gd name="connsiteY56" fmla="*/ 2612097 h 2818091"/>
              <a:gd name="connsiteX57" fmla="*/ 432177 w 1728506"/>
              <a:gd name="connsiteY57" fmla="*/ 2670348 h 2818091"/>
              <a:gd name="connsiteX58" fmla="*/ 380748 w 1728506"/>
              <a:gd name="connsiteY58" fmla="*/ 2696337 h 2818091"/>
              <a:gd name="connsiteX59" fmla="*/ 328567 w 1728506"/>
              <a:gd name="connsiteY59" fmla="*/ 2720414 h 2818091"/>
              <a:gd name="connsiteX60" fmla="*/ 275977 w 1728506"/>
              <a:gd name="connsiteY60" fmla="*/ 2742855 h 2818091"/>
              <a:gd name="connsiteX61" fmla="*/ 222023 w 1728506"/>
              <a:gd name="connsiteY61" fmla="*/ 2762295 h 2818091"/>
              <a:gd name="connsiteX62" fmla="*/ 68 w 1728506"/>
              <a:gd name="connsiteY62" fmla="*/ 2818091 h 281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728506" h="2818091">
                <a:moveTo>
                  <a:pt x="0" y="2817886"/>
                </a:moveTo>
                <a:cubicBezTo>
                  <a:pt x="40789" y="2751041"/>
                  <a:pt x="85058" y="2693267"/>
                  <a:pt x="124687" y="2632424"/>
                </a:cubicBezTo>
                <a:cubicBezTo>
                  <a:pt x="134919" y="2617691"/>
                  <a:pt x="145014" y="2602889"/>
                  <a:pt x="155314" y="2588633"/>
                </a:cubicBezTo>
                <a:cubicBezTo>
                  <a:pt x="157837" y="2585018"/>
                  <a:pt x="160498" y="2581539"/>
                  <a:pt x="162885" y="2577788"/>
                </a:cubicBezTo>
                <a:lnTo>
                  <a:pt x="170047" y="2566533"/>
                </a:lnTo>
                <a:lnTo>
                  <a:pt x="184508" y="2544365"/>
                </a:lnTo>
                <a:cubicBezTo>
                  <a:pt x="194057" y="2529563"/>
                  <a:pt x="203811" y="2515239"/>
                  <a:pt x="213429" y="2500847"/>
                </a:cubicBezTo>
                <a:cubicBezTo>
                  <a:pt x="222910" y="2486387"/>
                  <a:pt x="233141" y="2472745"/>
                  <a:pt x="241736" y="2457739"/>
                </a:cubicBezTo>
                <a:cubicBezTo>
                  <a:pt x="316835" y="2343351"/>
                  <a:pt x="381293" y="2229303"/>
                  <a:pt x="439545" y="2116280"/>
                </a:cubicBezTo>
                <a:cubicBezTo>
                  <a:pt x="497386" y="2002847"/>
                  <a:pt x="547657" y="1889005"/>
                  <a:pt x="593904" y="1771752"/>
                </a:cubicBezTo>
                <a:cubicBezTo>
                  <a:pt x="640286" y="1654567"/>
                  <a:pt x="682645" y="1533631"/>
                  <a:pt x="725958" y="1407784"/>
                </a:cubicBezTo>
                <a:cubicBezTo>
                  <a:pt x="769203" y="1281869"/>
                  <a:pt x="813607" y="1150905"/>
                  <a:pt x="866333" y="1017214"/>
                </a:cubicBezTo>
                <a:cubicBezTo>
                  <a:pt x="879567" y="983654"/>
                  <a:pt x="893004" y="950504"/>
                  <a:pt x="907532" y="916604"/>
                </a:cubicBezTo>
                <a:cubicBezTo>
                  <a:pt x="914831" y="899825"/>
                  <a:pt x="921925" y="882909"/>
                  <a:pt x="929496" y="866265"/>
                </a:cubicBezTo>
                <a:lnTo>
                  <a:pt x="952824" y="815653"/>
                </a:lnTo>
                <a:cubicBezTo>
                  <a:pt x="960532" y="798737"/>
                  <a:pt x="968717" y="782095"/>
                  <a:pt x="976902" y="765314"/>
                </a:cubicBezTo>
                <a:cubicBezTo>
                  <a:pt x="985497" y="748467"/>
                  <a:pt x="993818" y="731619"/>
                  <a:pt x="1002617" y="714908"/>
                </a:cubicBezTo>
                <a:cubicBezTo>
                  <a:pt x="1011553" y="698196"/>
                  <a:pt x="1019806" y="681622"/>
                  <a:pt x="1029355" y="664910"/>
                </a:cubicBezTo>
                <a:cubicBezTo>
                  <a:pt x="1038563" y="648199"/>
                  <a:pt x="1048318" y="631760"/>
                  <a:pt x="1057867" y="615253"/>
                </a:cubicBezTo>
                <a:cubicBezTo>
                  <a:pt x="1076215" y="582171"/>
                  <a:pt x="1098247" y="549840"/>
                  <a:pt x="1118778" y="517577"/>
                </a:cubicBezTo>
                <a:cubicBezTo>
                  <a:pt x="1124099" y="509527"/>
                  <a:pt x="1129351" y="501547"/>
                  <a:pt x="1134876" y="493635"/>
                </a:cubicBezTo>
                <a:lnTo>
                  <a:pt x="1151860" y="469966"/>
                </a:lnTo>
                <a:cubicBezTo>
                  <a:pt x="1163046" y="454141"/>
                  <a:pt x="1174847" y="438658"/>
                  <a:pt x="1186306" y="423174"/>
                </a:cubicBezTo>
                <a:cubicBezTo>
                  <a:pt x="1197424" y="407554"/>
                  <a:pt x="1210385" y="392616"/>
                  <a:pt x="1222798" y="377610"/>
                </a:cubicBezTo>
                <a:cubicBezTo>
                  <a:pt x="1235349" y="362672"/>
                  <a:pt x="1247627" y="347734"/>
                  <a:pt x="1260382" y="333137"/>
                </a:cubicBezTo>
                <a:cubicBezTo>
                  <a:pt x="1286370" y="304079"/>
                  <a:pt x="1314132" y="276318"/>
                  <a:pt x="1341211" y="248966"/>
                </a:cubicBezTo>
                <a:cubicBezTo>
                  <a:pt x="1370063" y="222501"/>
                  <a:pt x="1399189" y="196785"/>
                  <a:pt x="1428793" y="172093"/>
                </a:cubicBezTo>
                <a:cubicBezTo>
                  <a:pt x="1444344" y="160225"/>
                  <a:pt x="1459828" y="148561"/>
                  <a:pt x="1475516" y="137238"/>
                </a:cubicBezTo>
                <a:cubicBezTo>
                  <a:pt x="1491136" y="125847"/>
                  <a:pt x="1506620" y="114593"/>
                  <a:pt x="1522650" y="103952"/>
                </a:cubicBezTo>
                <a:cubicBezTo>
                  <a:pt x="1555799" y="83557"/>
                  <a:pt x="1588676" y="63776"/>
                  <a:pt x="1622372" y="45837"/>
                </a:cubicBezTo>
                <a:cubicBezTo>
                  <a:pt x="1639902" y="37447"/>
                  <a:pt x="1657296" y="29262"/>
                  <a:pt x="1675099" y="21691"/>
                </a:cubicBezTo>
                <a:lnTo>
                  <a:pt x="1701632" y="10436"/>
                </a:lnTo>
                <a:cubicBezTo>
                  <a:pt x="1710636" y="6958"/>
                  <a:pt x="1719435" y="3274"/>
                  <a:pt x="1728507" y="0"/>
                </a:cubicBezTo>
                <a:cubicBezTo>
                  <a:pt x="1725369" y="9413"/>
                  <a:pt x="1721890" y="18349"/>
                  <a:pt x="1718616" y="27489"/>
                </a:cubicBezTo>
                <a:lnTo>
                  <a:pt x="1708317" y="54091"/>
                </a:lnTo>
                <a:cubicBezTo>
                  <a:pt x="1701564" y="71757"/>
                  <a:pt x="1694402" y="88741"/>
                  <a:pt x="1687376" y="105657"/>
                </a:cubicBezTo>
                <a:cubicBezTo>
                  <a:pt x="1674484" y="140444"/>
                  <a:pt x="1661797" y="174345"/>
                  <a:pt x="1648838" y="207153"/>
                </a:cubicBezTo>
                <a:cubicBezTo>
                  <a:pt x="1636969" y="240849"/>
                  <a:pt x="1625715" y="274203"/>
                  <a:pt x="1613778" y="306263"/>
                </a:cubicBezTo>
                <a:cubicBezTo>
                  <a:pt x="1603410" y="339549"/>
                  <a:pt x="1592837" y="372017"/>
                  <a:pt x="1582333" y="403870"/>
                </a:cubicBezTo>
                <a:cubicBezTo>
                  <a:pt x="1577763" y="420377"/>
                  <a:pt x="1572920" y="436475"/>
                  <a:pt x="1568282" y="452572"/>
                </a:cubicBezTo>
                <a:cubicBezTo>
                  <a:pt x="1563780" y="468806"/>
                  <a:pt x="1558255" y="484222"/>
                  <a:pt x="1554163" y="500524"/>
                </a:cubicBezTo>
                <a:cubicBezTo>
                  <a:pt x="1545909" y="533197"/>
                  <a:pt x="1536632" y="564505"/>
                  <a:pt x="1528516" y="596632"/>
                </a:cubicBezTo>
                <a:cubicBezTo>
                  <a:pt x="1512486" y="660886"/>
                  <a:pt x="1497071" y="724457"/>
                  <a:pt x="1482610" y="789052"/>
                </a:cubicBezTo>
                <a:cubicBezTo>
                  <a:pt x="1478995" y="805218"/>
                  <a:pt x="1475653" y="821452"/>
                  <a:pt x="1471696" y="837344"/>
                </a:cubicBezTo>
                <a:cubicBezTo>
                  <a:pt x="1467740" y="853169"/>
                  <a:pt x="1464671" y="869949"/>
                  <a:pt x="1461124" y="886115"/>
                </a:cubicBezTo>
                <a:cubicBezTo>
                  <a:pt x="1457645" y="902417"/>
                  <a:pt x="1453757" y="918583"/>
                  <a:pt x="1450142" y="934748"/>
                </a:cubicBezTo>
                <a:cubicBezTo>
                  <a:pt x="1446595" y="951119"/>
                  <a:pt x="1443389" y="967830"/>
                  <a:pt x="1439570" y="984132"/>
                </a:cubicBezTo>
                <a:lnTo>
                  <a:pt x="1417606" y="1083377"/>
                </a:lnTo>
                <a:lnTo>
                  <a:pt x="1394346" y="1183851"/>
                </a:lnTo>
                <a:cubicBezTo>
                  <a:pt x="1362288" y="1318634"/>
                  <a:pt x="1325591" y="1457441"/>
                  <a:pt x="1277094" y="1597816"/>
                </a:cubicBezTo>
                <a:cubicBezTo>
                  <a:pt x="1228528" y="1738056"/>
                  <a:pt x="1167890" y="1879864"/>
                  <a:pt x="1089926" y="2015397"/>
                </a:cubicBezTo>
                <a:cubicBezTo>
                  <a:pt x="1012166" y="2150862"/>
                  <a:pt x="916604" y="2279370"/>
                  <a:pt x="805286" y="2391029"/>
                </a:cubicBezTo>
                <a:cubicBezTo>
                  <a:pt x="791234" y="2404876"/>
                  <a:pt x="777183" y="2418654"/>
                  <a:pt x="762860" y="2432092"/>
                </a:cubicBezTo>
                <a:cubicBezTo>
                  <a:pt x="748603" y="2445597"/>
                  <a:pt x="734621" y="2459239"/>
                  <a:pt x="719273" y="2471721"/>
                </a:cubicBezTo>
                <a:cubicBezTo>
                  <a:pt x="688851" y="2496755"/>
                  <a:pt x="659453" y="2522333"/>
                  <a:pt x="628008" y="2545525"/>
                </a:cubicBezTo>
                <a:cubicBezTo>
                  <a:pt x="612252" y="2557052"/>
                  <a:pt x="596222" y="2568238"/>
                  <a:pt x="580262" y="2579288"/>
                </a:cubicBezTo>
                <a:cubicBezTo>
                  <a:pt x="564301" y="2590338"/>
                  <a:pt x="548407" y="2601457"/>
                  <a:pt x="532310" y="2612097"/>
                </a:cubicBezTo>
                <a:cubicBezTo>
                  <a:pt x="499160" y="2632288"/>
                  <a:pt x="465600" y="2651591"/>
                  <a:pt x="432177" y="2670348"/>
                </a:cubicBezTo>
                <a:cubicBezTo>
                  <a:pt x="415603" y="2679898"/>
                  <a:pt x="398209" y="2688219"/>
                  <a:pt x="380748" y="2696337"/>
                </a:cubicBezTo>
                <a:cubicBezTo>
                  <a:pt x="363286" y="2704453"/>
                  <a:pt x="346096" y="2712706"/>
                  <a:pt x="328567" y="2720414"/>
                </a:cubicBezTo>
                <a:cubicBezTo>
                  <a:pt x="311037" y="2728054"/>
                  <a:pt x="294121" y="2736444"/>
                  <a:pt x="275977" y="2742855"/>
                </a:cubicBezTo>
                <a:cubicBezTo>
                  <a:pt x="258106" y="2749608"/>
                  <a:pt x="239962" y="2755952"/>
                  <a:pt x="222023" y="2762295"/>
                </a:cubicBezTo>
                <a:cubicBezTo>
                  <a:pt x="150744" y="2788420"/>
                  <a:pt x="75713" y="2805813"/>
                  <a:pt x="68" y="2818091"/>
                </a:cubicBezTo>
                <a:close/>
              </a:path>
            </a:pathLst>
          </a:custGeom>
          <a:gradFill>
            <a:gsLst>
              <a:gs pos="0">
                <a:srgbClr val="FFA262"/>
              </a:gs>
              <a:gs pos="10000">
                <a:srgbClr val="F4AC58">
                  <a:alpha val="85882"/>
                </a:srgbClr>
              </a:gs>
              <a:gs pos="45000">
                <a:srgbClr val="D1CB39">
                  <a:alpha val="40000"/>
                </a:srgbClr>
              </a:gs>
              <a:gs pos="68000">
                <a:srgbClr val="BBE026">
                  <a:alpha val="10980"/>
                </a:srgbClr>
              </a:gs>
              <a:gs pos="79000">
                <a:srgbClr val="B3E81F">
                  <a:alpha val="0"/>
                </a:srgbClr>
              </a:gs>
            </a:gsLst>
            <a:lin ang="658674" scaled="1"/>
          </a:gradFill>
          <a:ln w="68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2F2F2"/>
              </a:solidFill>
              <a:effectLst/>
              <a:uLnTx/>
              <a:uFillTx/>
              <a:latin typeface="Metropolis"/>
              <a:ea typeface="+mn-ea"/>
              <a:cs typeface="+mn-cs"/>
            </a:endParaRPr>
          </a:p>
        </p:txBody>
      </p:sp>
      <p:sp>
        <p:nvSpPr>
          <p:cNvPr id="179" name="Text Placeholder 8">
            <a:extLst>
              <a:ext uri="{FF2B5EF4-FFF2-40B4-BE49-F238E27FC236}">
                <a16:creationId xmlns:a16="http://schemas.microsoft.com/office/drawing/2014/main" id="{08CA8A4E-EDE8-D168-BF22-ABE1B5C9C060}"/>
              </a:ext>
            </a:extLst>
          </p:cNvPr>
          <p:cNvSpPr txBox="1">
            <a:spLocks/>
          </p:cNvSpPr>
          <p:nvPr/>
        </p:nvSpPr>
        <p:spPr>
          <a:xfrm>
            <a:off x="798580" y="354247"/>
            <a:ext cx="5396275" cy="1072218"/>
          </a:xfrm>
          <a:prstGeom prst="rect">
            <a:avLst/>
          </a:prstGeom>
        </p:spPr>
        <p:txBody>
          <a:bodyPr vert="horz" lIns="0" tIns="0" rIns="0" bIns="0" rtlCol="0" anchor="b">
            <a:noAutofit/>
          </a:bodyPr>
          <a:lstStyle>
            <a:lvl1pPr marL="0" indent="0" algn="l" defTabSz="914126" rtl="0" eaLnBrk="1" latinLnBrk="0" hangingPunct="1">
              <a:lnSpc>
                <a:spcPct val="80000"/>
              </a:lnSpc>
              <a:spcBef>
                <a:spcPts val="600"/>
              </a:spcBef>
              <a:spcAft>
                <a:spcPts val="600"/>
              </a:spcAft>
              <a:buClr>
                <a:schemeClr val="tx1">
                  <a:lumMod val="60000"/>
                  <a:lumOff val="40000"/>
                </a:schemeClr>
              </a:buClr>
              <a:buSzPct val="90000"/>
              <a:buFont typeface="Arial" panose="020B0604020202020204" pitchFamily="34" charset="0"/>
              <a:buChar char="​"/>
              <a:defRPr kumimoji="0" lang="en-US" sz="6598" b="0" i="0" u="none" strike="noStrike" kern="1200" cap="none" spc="0" normalizeH="0" baseline="0" dirty="0" smtClean="0">
                <a:ln>
                  <a:noFill/>
                </a:ln>
                <a:solidFill>
                  <a:schemeClr val="tx2"/>
                </a:solidFill>
                <a:effectLst/>
                <a:uLnTx/>
                <a:uFillTx/>
                <a:latin typeface="+mj-lt"/>
                <a:ea typeface="+mn-ea"/>
                <a:cs typeface="+mn-cs"/>
              </a:defRPr>
            </a:lvl1pPr>
            <a:lvl2pPr marL="0" indent="0" algn="l" defTabSz="914126" rtl="0" eaLnBrk="1" latinLnBrk="0" hangingPunct="1">
              <a:lnSpc>
                <a:spcPct val="100000"/>
              </a:lnSpc>
              <a:spcBef>
                <a:spcPts val="600"/>
              </a:spcBef>
              <a:buClr>
                <a:schemeClr val="tx2"/>
              </a:buClr>
              <a:buSzPct val="90000"/>
              <a:buFont typeface="Arial" panose="020B0604020202020204" pitchFamily="34" charset="0"/>
              <a:buNone/>
              <a:defRPr lang="en-US" sz="2799" kern="1200" dirty="0" smtClean="0">
                <a:solidFill>
                  <a:schemeClr val="tx2"/>
                </a:solidFill>
                <a:latin typeface="Metropolis Semi Bold" panose="00000700000000000000" pitchFamily="2" charset="0"/>
                <a:ea typeface="+mn-ea"/>
                <a:cs typeface="+mn-cs"/>
              </a:defRPr>
            </a:lvl2pPr>
            <a:lvl3pPr marL="0" indent="0" algn="l" defTabSz="914126" rtl="0" eaLnBrk="1" latinLnBrk="0" hangingPunct="1">
              <a:lnSpc>
                <a:spcPct val="100000"/>
              </a:lnSpc>
              <a:spcBef>
                <a:spcPts val="600"/>
              </a:spcBef>
              <a:spcAft>
                <a:spcPts val="0"/>
              </a:spcAft>
              <a:buClr>
                <a:schemeClr val="tx2"/>
              </a:buClr>
              <a:buSzPct val="90000"/>
              <a:buFont typeface="Camphor Std" panose="020B0504030404020204" pitchFamily="34" charset="0"/>
              <a:buNone/>
              <a:defRPr sz="2799" kern="1200">
                <a:solidFill>
                  <a:schemeClr val="tx2"/>
                </a:solidFill>
                <a:latin typeface="+mj-lt"/>
                <a:ea typeface="+mn-ea"/>
                <a:cs typeface="+mn-cs"/>
              </a:defRPr>
            </a:lvl3pPr>
            <a:lvl4pPr marL="969672" indent="-166638" algn="ctr" defTabSz="914126"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2657" indent="-138072" algn="ctr" defTabSz="914126"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510" indent="-111092" algn="l" defTabSz="914126"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124" indent="-120614" algn="l" defTabSz="914126"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523" indent="-120614" algn="l" defTabSz="914126"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1921" indent="-120614" algn="l" defTabSz="914126"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marL="0" marR="0" lvl="0" indent="0" algn="l" defTabSz="914391" rtl="0" eaLnBrk="1" fontAlgn="auto" latinLnBrk="0" hangingPunct="1">
              <a:lnSpc>
                <a:spcPct val="80000"/>
              </a:lnSpc>
              <a:spcBef>
                <a:spcPts val="600"/>
              </a:spcBef>
              <a:spcAft>
                <a:spcPts val="600"/>
              </a:spcAft>
              <a:buClr>
                <a:srgbClr val="F2F2F2">
                  <a:lumMod val="60000"/>
                  <a:lumOff val="40000"/>
                </a:srgbClr>
              </a:buClr>
              <a:buSzPct val="90000"/>
              <a:buNone/>
              <a:tabLst/>
              <a:defRPr/>
            </a:pPr>
            <a:r>
              <a:rPr lang="en-US" sz="4800" noProof="0" dirty="0">
                <a:solidFill>
                  <a:srgbClr val="FFFFFF"/>
                </a:solidFill>
                <a:latin typeface="Metropolis Light"/>
              </a:rPr>
              <a:t>Julien KOLARIC</a:t>
            </a:r>
            <a:endParaRPr kumimoji="0" lang="en-US" sz="4800" b="0" i="0" u="none" strike="noStrike" kern="1200" cap="none" spc="0" normalizeH="0" baseline="0" noProof="0" dirty="0">
              <a:ln>
                <a:noFill/>
              </a:ln>
              <a:solidFill>
                <a:srgbClr val="FFFFFF"/>
              </a:solidFill>
              <a:effectLst/>
              <a:uLnTx/>
              <a:uFillTx/>
              <a:latin typeface="Metropolis Light"/>
            </a:endParaRPr>
          </a:p>
        </p:txBody>
      </p:sp>
      <p:sp>
        <p:nvSpPr>
          <p:cNvPr id="180" name="Text Placeholder 8">
            <a:extLst>
              <a:ext uri="{FF2B5EF4-FFF2-40B4-BE49-F238E27FC236}">
                <a16:creationId xmlns:a16="http://schemas.microsoft.com/office/drawing/2014/main" id="{76DC386A-228E-763E-301D-0293A1B552B1}"/>
              </a:ext>
            </a:extLst>
          </p:cNvPr>
          <p:cNvSpPr txBox="1">
            <a:spLocks/>
          </p:cNvSpPr>
          <p:nvPr/>
        </p:nvSpPr>
        <p:spPr>
          <a:xfrm>
            <a:off x="808558" y="3971309"/>
            <a:ext cx="5396275" cy="1658955"/>
          </a:xfrm>
          <a:prstGeom prst="rect">
            <a:avLst/>
          </a:prstGeom>
        </p:spPr>
        <p:txBody>
          <a:bodyPr vert="horz" lIns="0" tIns="0" rIns="0" bIns="0" rtlCol="0" anchor="t">
            <a:noAutofit/>
          </a:bodyPr>
          <a:lstStyle>
            <a:lvl1pPr marL="0" indent="0" algn="l" defTabSz="914126" rtl="0" eaLnBrk="1" latinLnBrk="0" hangingPunct="1">
              <a:lnSpc>
                <a:spcPct val="80000"/>
              </a:lnSpc>
              <a:spcBef>
                <a:spcPts val="600"/>
              </a:spcBef>
              <a:spcAft>
                <a:spcPts val="600"/>
              </a:spcAft>
              <a:buClr>
                <a:schemeClr val="tx1">
                  <a:lumMod val="60000"/>
                  <a:lumOff val="40000"/>
                </a:schemeClr>
              </a:buClr>
              <a:buSzPct val="90000"/>
              <a:buFont typeface="Arial" panose="020B0604020202020204" pitchFamily="34" charset="0"/>
              <a:buChar char="​"/>
              <a:defRPr kumimoji="0" lang="en-US" sz="6598" b="0" i="0" u="none" strike="noStrike" kern="1200" cap="none" spc="0" normalizeH="0" baseline="0" dirty="0" smtClean="0">
                <a:ln>
                  <a:noFill/>
                </a:ln>
                <a:solidFill>
                  <a:schemeClr val="tx2"/>
                </a:solidFill>
                <a:effectLst/>
                <a:uLnTx/>
                <a:uFillTx/>
                <a:latin typeface="+mj-lt"/>
                <a:ea typeface="+mn-ea"/>
                <a:cs typeface="+mn-cs"/>
              </a:defRPr>
            </a:lvl1pPr>
            <a:lvl2pPr marL="0" indent="0" algn="l" defTabSz="914126" rtl="0" eaLnBrk="1" latinLnBrk="0" hangingPunct="1">
              <a:lnSpc>
                <a:spcPct val="100000"/>
              </a:lnSpc>
              <a:spcBef>
                <a:spcPts val="600"/>
              </a:spcBef>
              <a:buClr>
                <a:schemeClr val="tx2"/>
              </a:buClr>
              <a:buSzPct val="90000"/>
              <a:buFont typeface="Arial" panose="020B0604020202020204" pitchFamily="34" charset="0"/>
              <a:buNone/>
              <a:defRPr lang="en-US" sz="2799" kern="1200" dirty="0" smtClean="0">
                <a:solidFill>
                  <a:schemeClr val="tx2"/>
                </a:solidFill>
                <a:latin typeface="Metropolis Semi Bold" panose="00000700000000000000" pitchFamily="2" charset="0"/>
                <a:ea typeface="+mn-ea"/>
                <a:cs typeface="+mn-cs"/>
              </a:defRPr>
            </a:lvl2pPr>
            <a:lvl3pPr marL="0" indent="0" algn="l" defTabSz="914126" rtl="0" eaLnBrk="1" latinLnBrk="0" hangingPunct="1">
              <a:lnSpc>
                <a:spcPct val="100000"/>
              </a:lnSpc>
              <a:spcBef>
                <a:spcPts val="600"/>
              </a:spcBef>
              <a:spcAft>
                <a:spcPts val="0"/>
              </a:spcAft>
              <a:buClr>
                <a:schemeClr val="tx2"/>
              </a:buClr>
              <a:buSzPct val="90000"/>
              <a:buFont typeface="Camphor Std" panose="020B0504030404020204" pitchFamily="34" charset="0"/>
              <a:buNone/>
              <a:defRPr sz="2799" kern="1200">
                <a:solidFill>
                  <a:schemeClr val="tx2"/>
                </a:solidFill>
                <a:latin typeface="+mj-lt"/>
                <a:ea typeface="+mn-ea"/>
                <a:cs typeface="+mn-cs"/>
              </a:defRPr>
            </a:lvl3pPr>
            <a:lvl4pPr marL="969672" indent="-166638" algn="ctr" defTabSz="914126"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2657" indent="-138072" algn="ctr" defTabSz="914126"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510" indent="-111092" algn="l" defTabSz="914126"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124" indent="-120614" algn="l" defTabSz="914126"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523" indent="-120614" algn="l" defTabSz="914126"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1921" indent="-120614" algn="l" defTabSz="914126"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marL="0" marR="0" lvl="1" indent="0" algn="l" defTabSz="914391" rtl="0" eaLnBrk="1" fontAlgn="auto" latinLnBrk="0" hangingPunct="1">
              <a:lnSpc>
                <a:spcPct val="100000"/>
              </a:lnSpc>
              <a:spcBef>
                <a:spcPts val="600"/>
              </a:spcBef>
              <a:spcAft>
                <a:spcPts val="0"/>
              </a:spcAft>
              <a:buClr>
                <a:srgbClr val="FFFFFF"/>
              </a:buClr>
              <a:buSzPct val="90000"/>
              <a:buFont typeface="Arial" panose="020B0604020202020204" pitchFamily="34" charset="0"/>
              <a:buNone/>
              <a:tabLst/>
              <a:defRPr/>
            </a:pPr>
            <a:r>
              <a:rPr kumimoji="0" lang="en-US" sz="2800" b="0" i="0" u="none" strike="noStrike" kern="1200" cap="none" spc="0" normalizeH="0" baseline="0" noProof="0" dirty="0">
                <a:ln>
                  <a:noFill/>
                </a:ln>
                <a:solidFill>
                  <a:srgbClr val="FFFFFF"/>
                </a:solidFill>
                <a:effectLst/>
                <a:uLnTx/>
                <a:uFillTx/>
                <a:latin typeface="Metropolis Semi Bold" panose="00000700000000000000" pitchFamily="2" charset="0"/>
                <a:ea typeface="+mn-ea"/>
                <a:cs typeface="+mn-cs"/>
              </a:rPr>
              <a:t>Solution Engineer</a:t>
            </a:r>
          </a:p>
          <a:p>
            <a:pPr marL="0" marR="0" lvl="2" indent="0" algn="l" defTabSz="914117" rtl="0" eaLnBrk="1" fontAlgn="auto" latinLnBrk="0" hangingPunct="1">
              <a:lnSpc>
                <a:spcPct val="100000"/>
              </a:lnSpc>
              <a:spcBef>
                <a:spcPts val="600"/>
              </a:spcBef>
              <a:spcAft>
                <a:spcPts val="0"/>
              </a:spcAft>
              <a:buClr>
                <a:srgbClr val="FFFFFF"/>
              </a:buClr>
              <a:buSzPct val="90000"/>
              <a:buFont typeface="Camphor Std" panose="020B0504030404020204" pitchFamily="34" charset="0"/>
              <a:buNone/>
              <a:tabLst/>
              <a:defRPr/>
            </a:pPr>
            <a:r>
              <a:rPr kumimoji="0" lang="en-US" sz="2799" b="0" i="0" u="none" strike="noStrike" kern="1200" cap="none" spc="0" normalizeH="0" baseline="0" noProof="0" dirty="0">
                <a:ln>
                  <a:noFill/>
                </a:ln>
                <a:solidFill>
                  <a:srgbClr val="FFFFFF"/>
                </a:solidFill>
                <a:effectLst/>
                <a:uLnTx/>
                <a:uFillTx/>
                <a:latin typeface="Metropolis Light"/>
                <a:ea typeface="+mn-ea"/>
                <a:cs typeface="+mn-cs"/>
              </a:rPr>
              <a:t>Tanzu</a:t>
            </a:r>
            <a:r>
              <a:rPr kumimoji="0" lang="en-US" sz="2799" b="0" i="0" u="none" strike="noStrike" kern="1200" cap="none" spc="0" normalizeH="0" noProof="0" dirty="0">
                <a:ln>
                  <a:noFill/>
                </a:ln>
                <a:solidFill>
                  <a:srgbClr val="FFFFFF"/>
                </a:solidFill>
                <a:effectLst/>
                <a:uLnTx/>
                <a:uFillTx/>
                <a:latin typeface="Metropolis Light"/>
                <a:ea typeface="+mn-ea"/>
                <a:cs typeface="+mn-cs"/>
              </a:rPr>
              <a:t> Specialist</a:t>
            </a:r>
            <a:endParaRPr kumimoji="0" lang="en-US" sz="2799" b="0" i="0" u="none" strike="noStrike" kern="1200" cap="none" spc="0" normalizeH="0" baseline="0" noProof="0" dirty="0">
              <a:ln>
                <a:noFill/>
              </a:ln>
              <a:solidFill>
                <a:srgbClr val="FFFFFF"/>
              </a:solidFill>
              <a:effectLst/>
              <a:uLnTx/>
              <a:uFillTx/>
              <a:latin typeface="Metropolis Light"/>
              <a:ea typeface="+mn-ea"/>
              <a:cs typeface="+mn-cs"/>
            </a:endParaRPr>
          </a:p>
          <a:p>
            <a:pPr marL="0" marR="0" lvl="2" indent="0" algn="l" defTabSz="914117" rtl="0" eaLnBrk="1" fontAlgn="auto" latinLnBrk="0" hangingPunct="1">
              <a:lnSpc>
                <a:spcPct val="100000"/>
              </a:lnSpc>
              <a:spcBef>
                <a:spcPts val="600"/>
              </a:spcBef>
              <a:spcAft>
                <a:spcPts val="0"/>
              </a:spcAft>
              <a:buClr>
                <a:srgbClr val="FFFFFF"/>
              </a:buClr>
              <a:buSzPct val="90000"/>
              <a:buFont typeface="Camphor Std" panose="020B0504030404020204" pitchFamily="34" charset="0"/>
              <a:buNone/>
              <a:tabLst/>
              <a:defRPr/>
            </a:pPr>
            <a:r>
              <a:rPr kumimoji="0" lang="en-US" sz="2799" b="0" i="0" u="none" strike="noStrike" kern="1200" cap="none" spc="0" normalizeH="0" baseline="0" noProof="0" dirty="0">
                <a:ln>
                  <a:noFill/>
                </a:ln>
                <a:solidFill>
                  <a:srgbClr val="FFFFFF"/>
                </a:solidFill>
                <a:effectLst/>
                <a:uLnTx/>
                <a:uFillTx/>
                <a:latin typeface="Metropolis Light"/>
                <a:ea typeface="+mn-ea"/>
                <a:cs typeface="+mn-cs"/>
              </a:rPr>
              <a:t>VAC TSL</a:t>
            </a:r>
          </a:p>
        </p:txBody>
      </p:sp>
      <p:grpSp>
        <p:nvGrpSpPr>
          <p:cNvPr id="181" name="Group 180">
            <a:extLst>
              <a:ext uri="{FF2B5EF4-FFF2-40B4-BE49-F238E27FC236}">
                <a16:creationId xmlns:a16="http://schemas.microsoft.com/office/drawing/2014/main" id="{F66DC053-CA66-4025-7B75-87555ED03781}"/>
              </a:ext>
            </a:extLst>
          </p:cNvPr>
          <p:cNvGrpSpPr/>
          <p:nvPr/>
        </p:nvGrpSpPr>
        <p:grpSpPr>
          <a:xfrm>
            <a:off x="7703194" y="5435520"/>
            <a:ext cx="3905787" cy="1248113"/>
            <a:chOff x="-888307" y="7563586"/>
            <a:chExt cx="3905787" cy="1248113"/>
          </a:xfrm>
        </p:grpSpPr>
        <p:pic>
          <p:nvPicPr>
            <p:cNvPr id="182" name="Graphic 24">
              <a:extLst>
                <a:ext uri="{FF2B5EF4-FFF2-40B4-BE49-F238E27FC236}">
                  <a16:creationId xmlns:a16="http://schemas.microsoft.com/office/drawing/2014/main" id="{1CBB344C-17F4-AB6B-402D-2A4927814414}"/>
                </a:ext>
              </a:extLst>
            </p:cNvPr>
            <p:cNvPicPr>
              <a:picLocks noChangeAspect="1"/>
            </p:cNvPicPr>
            <p:nvPr/>
          </p:nvPicPr>
          <p:blipFill>
            <a:blip r:embed="rId4"/>
            <a:srcRect/>
            <a:stretch/>
          </p:blipFill>
          <p:spPr>
            <a:xfrm>
              <a:off x="-888307" y="8113799"/>
              <a:ext cx="181507" cy="147693"/>
            </a:xfrm>
            <a:prstGeom prst="rect">
              <a:avLst/>
            </a:prstGeom>
          </p:spPr>
        </p:pic>
        <p:sp>
          <p:nvSpPr>
            <p:cNvPr id="183" name="Subtitle 18">
              <a:extLst>
                <a:ext uri="{FF2B5EF4-FFF2-40B4-BE49-F238E27FC236}">
                  <a16:creationId xmlns:a16="http://schemas.microsoft.com/office/drawing/2014/main" id="{6F62FB4A-034E-8B4D-011E-262251AEF951}"/>
                </a:ext>
              </a:extLst>
            </p:cNvPr>
            <p:cNvSpPr txBox="1">
              <a:spLocks/>
            </p:cNvSpPr>
            <p:nvPr/>
          </p:nvSpPr>
          <p:spPr>
            <a:xfrm>
              <a:off x="-608797" y="7563586"/>
              <a:ext cx="3626277" cy="1248113"/>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100000"/>
                </a:lnSpc>
                <a:spcBef>
                  <a:spcPts val="1200"/>
                </a:spcBef>
                <a:buClr>
                  <a:schemeClr val="tx2"/>
                </a:buClr>
                <a:buSzPct val="9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1200"/>
                </a:spcBef>
                <a:buClr>
                  <a:schemeClr val="tx2"/>
                </a:buClr>
                <a:buSzPct val="9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1200"/>
                </a:spcBef>
                <a:buClr>
                  <a:schemeClr val="tx2"/>
                </a:buClr>
                <a:buSzPct val="90000"/>
                <a:buFont typeface="Camphor Std" panose="020B0504030404020204" pitchFamily="34" charset="0"/>
                <a:buNone/>
                <a:tabLst/>
                <a:defRPr sz="1600" kern="1200">
                  <a:solidFill>
                    <a:schemeClr val="tx2"/>
                  </a:solidFill>
                  <a:latin typeface="+mn-lt"/>
                  <a:ea typeface="+mn-ea"/>
                  <a:cs typeface="+mn-cs"/>
                </a:defRPr>
              </a:lvl5pPr>
              <a:lvl6pPr marL="2286000" indent="0" algn="ctr" defTabSz="914400" rtl="0" eaLnBrk="1" latinLnBrk="0" hangingPunct="1">
                <a:lnSpc>
                  <a:spcPct val="100000"/>
                </a:lnSpc>
                <a:spcBef>
                  <a:spcPts val="1200"/>
                </a:spcBef>
                <a:buClr>
                  <a:schemeClr val="tx2"/>
                </a:buClr>
                <a:buSzPct val="90000"/>
                <a:buFont typeface="Arial" panose="020B0604020202020204" pitchFamily="34" charset="0"/>
                <a:buNone/>
                <a:tabLst/>
                <a:defRPr sz="1600" kern="1200">
                  <a:solidFill>
                    <a:schemeClr val="tx2"/>
                  </a:solidFill>
                  <a:latin typeface="+mn-lt"/>
                  <a:ea typeface="+mn-ea"/>
                  <a:cs typeface="+mn-cs"/>
                </a:defRPr>
              </a:lvl6pPr>
              <a:lvl7pPr marL="2743200" indent="0" algn="ctr" defTabSz="914400" rtl="0" eaLnBrk="1" latinLnBrk="0" hangingPunct="1">
                <a:lnSpc>
                  <a:spcPct val="100000"/>
                </a:lnSpc>
                <a:spcBef>
                  <a:spcPts val="1200"/>
                </a:spcBef>
                <a:buClr>
                  <a:schemeClr val="tx2"/>
                </a:buClr>
                <a:buSzPct val="90000"/>
                <a:buFont typeface="System Font Regular"/>
                <a:buNone/>
                <a:tabLst/>
                <a:defRPr sz="1600" kern="1200">
                  <a:solidFill>
                    <a:schemeClr val="tx2"/>
                  </a:solidFill>
                  <a:latin typeface="+mn-lt"/>
                  <a:ea typeface="+mn-ea"/>
                  <a:cs typeface="+mn-cs"/>
                </a:defRPr>
              </a:lvl7pPr>
              <a:lvl8pPr marL="3200400" indent="0" algn="ctr" defTabSz="914400" rtl="0" eaLnBrk="1" latinLnBrk="0" hangingPunct="1">
                <a:lnSpc>
                  <a:spcPct val="90000"/>
                </a:lnSpc>
                <a:spcBef>
                  <a:spcPts val="1200"/>
                </a:spcBef>
                <a:buClr>
                  <a:schemeClr val="tx2"/>
                </a:buClr>
                <a:buSzPct val="90000"/>
                <a:buFont typeface="Arial" panose="020B0604020202020204" pitchFamily="34" charset="0"/>
                <a:buNone/>
                <a:tabLst/>
                <a:defRPr sz="1600" kern="1200">
                  <a:solidFill>
                    <a:schemeClr val="tx2"/>
                  </a:solidFill>
                  <a:latin typeface="+mn-lt"/>
                  <a:ea typeface="+mn-ea"/>
                  <a:cs typeface="+mn-cs"/>
                </a:defRPr>
              </a:lvl8pPr>
              <a:lvl9pPr marL="3657600" indent="0" algn="ctr" defTabSz="914400" rtl="0" eaLnBrk="1" latinLnBrk="0" hangingPunct="1">
                <a:lnSpc>
                  <a:spcPct val="100000"/>
                </a:lnSpc>
                <a:spcBef>
                  <a:spcPts val="1200"/>
                </a:spcBef>
                <a:buClr>
                  <a:schemeClr val="tx2"/>
                </a:buClr>
                <a:buSzPct val="90000"/>
                <a:buFont typeface="System Font Regular"/>
                <a:buNone/>
                <a:tabLst/>
                <a:defRPr sz="16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600"/>
                </a:spcAft>
                <a:buClr>
                  <a:srgbClr val="F2F2F2">
                    <a:lumMod val="60000"/>
                    <a:lumOff val="40000"/>
                  </a:srgbClr>
                </a:buClr>
                <a:buSzPct val="90000"/>
                <a:buFont typeface="Arial" panose="020B0604020202020204" pitchFamily="34" charset="0"/>
                <a:buNone/>
                <a:tabLst/>
                <a:defRPr/>
              </a:pPr>
              <a:r>
                <a:rPr kumimoji="0" lang="en-US" sz="1799" b="0" i="0" u="none" strike="noStrike" kern="1200" cap="none" spc="0" normalizeH="0" baseline="0" noProof="0" dirty="0">
                  <a:ln>
                    <a:noFill/>
                  </a:ln>
                  <a:solidFill>
                    <a:srgbClr val="FFFFFF"/>
                  </a:solidFill>
                  <a:effectLst/>
                  <a:uLnTx/>
                  <a:uFillTx/>
                  <a:latin typeface="Metropolis Light"/>
                  <a:ea typeface="+mn-ea"/>
                  <a:cs typeface="+mn-cs"/>
                </a:rPr>
                <a:t>@fklein82 – </a:t>
              </a:r>
              <a:r>
                <a:rPr kumimoji="0" lang="en-US" sz="1799" b="0" i="0" u="none" strike="noStrike" kern="1200" cap="none" spc="0" normalizeH="0" baseline="0" noProof="0" dirty="0" err="1">
                  <a:ln>
                    <a:noFill/>
                  </a:ln>
                  <a:solidFill>
                    <a:srgbClr val="FFFFFF"/>
                  </a:solidFill>
                  <a:effectLst/>
                  <a:uLnTx/>
                  <a:uFillTx/>
                  <a:latin typeface="Metropolis Light"/>
                  <a:ea typeface="+mn-ea"/>
                  <a:cs typeface="+mn-cs"/>
                </a:rPr>
                <a:t>blog.fklein</a:t>
              </a:r>
              <a:r>
                <a:rPr lang="en-US" sz="1799" dirty="0">
                  <a:solidFill>
                    <a:srgbClr val="FFFFFF"/>
                  </a:solidFill>
                  <a:latin typeface="Metropolis Light"/>
                </a:rPr>
                <a:t>.me</a:t>
              </a:r>
              <a:endParaRPr kumimoji="0" lang="en-US" sz="1799" b="0" i="0" u="none" strike="noStrike" kern="1200" cap="none" spc="0" normalizeH="0" baseline="0" noProof="0" dirty="0">
                <a:ln>
                  <a:noFill/>
                </a:ln>
                <a:solidFill>
                  <a:srgbClr val="FFFFFF"/>
                </a:solidFill>
                <a:effectLst/>
                <a:uLnTx/>
                <a:uFillTx/>
                <a:latin typeface="Metropolis Light"/>
                <a:ea typeface="+mn-ea"/>
                <a:cs typeface="+mn-cs"/>
              </a:endParaRPr>
            </a:p>
          </p:txBody>
        </p:sp>
      </p:grpSp>
      <p:sp>
        <p:nvSpPr>
          <p:cNvPr id="184" name="Oval 183">
            <a:extLst>
              <a:ext uri="{FF2B5EF4-FFF2-40B4-BE49-F238E27FC236}">
                <a16:creationId xmlns:a16="http://schemas.microsoft.com/office/drawing/2014/main" id="{1239E48D-E299-CC99-0FB8-F58D5D630AEB}"/>
              </a:ext>
            </a:extLst>
          </p:cNvPr>
          <p:cNvSpPr>
            <a:spLocks/>
          </p:cNvSpPr>
          <p:nvPr/>
        </p:nvSpPr>
        <p:spPr>
          <a:xfrm>
            <a:off x="1230658" y="1367143"/>
            <a:ext cx="2596390" cy="2586142"/>
          </a:xfrm>
          <a:prstGeom prst="ellipse">
            <a:avLst/>
          </a:prstGeom>
          <a:solidFill>
            <a:schemeClr val="bg1">
              <a:alpha val="75000"/>
            </a:schemeClr>
          </a:solidFill>
          <a:ln>
            <a:noFill/>
          </a:ln>
          <a:effectLst>
            <a:outerShdw blurRad="381000" sx="120000" sy="120000" algn="ctr" rotWithShape="0">
              <a:srgbClr val="0033C5">
                <a:alpha val="20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641" tIns="54822" rIns="109641" bIns="54822"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pic>
        <p:nvPicPr>
          <p:cNvPr id="193" name="Picture 192" descr="A picture containing colorfulness, circle, graphics, creativity&#10;&#10;Description automatically generated">
            <a:extLst>
              <a:ext uri="{FF2B5EF4-FFF2-40B4-BE49-F238E27FC236}">
                <a16:creationId xmlns:a16="http://schemas.microsoft.com/office/drawing/2014/main" id="{EC47481E-7B81-E647-6133-92111586DFAA}"/>
              </a:ext>
            </a:extLst>
          </p:cNvPr>
          <p:cNvPicPr>
            <a:picLocks noChangeAspect="1"/>
          </p:cNvPicPr>
          <p:nvPr/>
        </p:nvPicPr>
        <p:blipFill>
          <a:blip r:embed="rId5"/>
          <a:stretch>
            <a:fillRect/>
          </a:stretch>
        </p:blipFill>
        <p:spPr>
          <a:xfrm>
            <a:off x="1342364" y="1479333"/>
            <a:ext cx="2372979" cy="2361762"/>
          </a:xfrm>
          <a:prstGeom prst="donut">
            <a:avLst>
              <a:gd name="adj" fmla="val 1483"/>
            </a:avLst>
          </a:prstGeom>
          <a:effectLst/>
        </p:spPr>
      </p:pic>
      <p:sp>
        <p:nvSpPr>
          <p:cNvPr id="5" name="Text Placeholder 8">
            <a:extLst>
              <a:ext uri="{FF2B5EF4-FFF2-40B4-BE49-F238E27FC236}">
                <a16:creationId xmlns:a16="http://schemas.microsoft.com/office/drawing/2014/main" id="{B8B007B7-2F98-B962-697C-8993292DEF24}"/>
              </a:ext>
            </a:extLst>
          </p:cNvPr>
          <p:cNvSpPr txBox="1">
            <a:spLocks/>
          </p:cNvSpPr>
          <p:nvPr/>
        </p:nvSpPr>
        <p:spPr>
          <a:xfrm>
            <a:off x="6895114" y="359289"/>
            <a:ext cx="5396275" cy="1072218"/>
          </a:xfrm>
          <a:prstGeom prst="rect">
            <a:avLst/>
          </a:prstGeom>
        </p:spPr>
        <p:txBody>
          <a:bodyPr vert="horz" lIns="0" tIns="0" rIns="0" bIns="0" rtlCol="0" anchor="b">
            <a:noAutofit/>
          </a:bodyPr>
          <a:lstStyle>
            <a:lvl1pPr marL="0" indent="0" algn="l" defTabSz="914126" rtl="0" eaLnBrk="1" latinLnBrk="0" hangingPunct="1">
              <a:lnSpc>
                <a:spcPct val="80000"/>
              </a:lnSpc>
              <a:spcBef>
                <a:spcPts val="600"/>
              </a:spcBef>
              <a:spcAft>
                <a:spcPts val="600"/>
              </a:spcAft>
              <a:buClr>
                <a:schemeClr val="tx1">
                  <a:lumMod val="60000"/>
                  <a:lumOff val="40000"/>
                </a:schemeClr>
              </a:buClr>
              <a:buSzPct val="90000"/>
              <a:buFont typeface="Arial" panose="020B0604020202020204" pitchFamily="34" charset="0"/>
              <a:buChar char="​"/>
              <a:defRPr kumimoji="0" lang="en-US" sz="6598" b="0" i="0" u="none" strike="noStrike" kern="1200" cap="none" spc="0" normalizeH="0" baseline="0" dirty="0" smtClean="0">
                <a:ln>
                  <a:noFill/>
                </a:ln>
                <a:solidFill>
                  <a:schemeClr val="tx2"/>
                </a:solidFill>
                <a:effectLst/>
                <a:uLnTx/>
                <a:uFillTx/>
                <a:latin typeface="+mj-lt"/>
                <a:ea typeface="+mn-ea"/>
                <a:cs typeface="+mn-cs"/>
              </a:defRPr>
            </a:lvl1pPr>
            <a:lvl2pPr marL="0" indent="0" algn="l" defTabSz="914126" rtl="0" eaLnBrk="1" latinLnBrk="0" hangingPunct="1">
              <a:lnSpc>
                <a:spcPct val="100000"/>
              </a:lnSpc>
              <a:spcBef>
                <a:spcPts val="600"/>
              </a:spcBef>
              <a:buClr>
                <a:schemeClr val="tx2"/>
              </a:buClr>
              <a:buSzPct val="90000"/>
              <a:buFont typeface="Arial" panose="020B0604020202020204" pitchFamily="34" charset="0"/>
              <a:buNone/>
              <a:defRPr lang="en-US" sz="2799" kern="1200" dirty="0" smtClean="0">
                <a:solidFill>
                  <a:schemeClr val="tx2"/>
                </a:solidFill>
                <a:latin typeface="Metropolis Semi Bold" panose="00000700000000000000" pitchFamily="2" charset="0"/>
                <a:ea typeface="+mn-ea"/>
                <a:cs typeface="+mn-cs"/>
              </a:defRPr>
            </a:lvl2pPr>
            <a:lvl3pPr marL="0" indent="0" algn="l" defTabSz="914126" rtl="0" eaLnBrk="1" latinLnBrk="0" hangingPunct="1">
              <a:lnSpc>
                <a:spcPct val="100000"/>
              </a:lnSpc>
              <a:spcBef>
                <a:spcPts val="600"/>
              </a:spcBef>
              <a:spcAft>
                <a:spcPts val="0"/>
              </a:spcAft>
              <a:buClr>
                <a:schemeClr val="tx2"/>
              </a:buClr>
              <a:buSzPct val="90000"/>
              <a:buFont typeface="Camphor Std" panose="020B0504030404020204" pitchFamily="34" charset="0"/>
              <a:buNone/>
              <a:defRPr sz="2799" kern="1200">
                <a:solidFill>
                  <a:schemeClr val="tx2"/>
                </a:solidFill>
                <a:latin typeface="+mj-lt"/>
                <a:ea typeface="+mn-ea"/>
                <a:cs typeface="+mn-cs"/>
              </a:defRPr>
            </a:lvl3pPr>
            <a:lvl4pPr marL="969672" indent="-166638" algn="ctr" defTabSz="914126"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2657" indent="-138072" algn="ctr" defTabSz="914126"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510" indent="-111092" algn="l" defTabSz="914126"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124" indent="-120614" algn="l" defTabSz="914126"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523" indent="-120614" algn="l" defTabSz="914126"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1921" indent="-120614" algn="l" defTabSz="914126"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marL="0" marR="0" lvl="0" indent="0" algn="l" defTabSz="914391" rtl="0" eaLnBrk="1" fontAlgn="auto" latinLnBrk="0" hangingPunct="1">
              <a:lnSpc>
                <a:spcPct val="80000"/>
              </a:lnSpc>
              <a:spcBef>
                <a:spcPts val="600"/>
              </a:spcBef>
              <a:spcAft>
                <a:spcPts val="600"/>
              </a:spcAft>
              <a:buClr>
                <a:srgbClr val="F2F2F2">
                  <a:lumMod val="60000"/>
                  <a:lumOff val="40000"/>
                </a:srgbClr>
              </a:buClr>
              <a:buSzPct val="90000"/>
              <a:buNone/>
              <a:tabLst/>
              <a:defRPr/>
            </a:pPr>
            <a:r>
              <a:rPr lang="en-US" sz="4800" noProof="0" dirty="0">
                <a:solidFill>
                  <a:srgbClr val="FFFFFF"/>
                </a:solidFill>
                <a:latin typeface="Metropolis Light"/>
              </a:rPr>
              <a:t>Frédéric KLEIN</a:t>
            </a:r>
            <a:endParaRPr kumimoji="0" lang="en-US" sz="4800" b="0" i="0" u="none" strike="noStrike" kern="1200" cap="none" spc="0" normalizeH="0" baseline="0" noProof="0" dirty="0">
              <a:ln>
                <a:noFill/>
              </a:ln>
              <a:solidFill>
                <a:srgbClr val="FFFFFF"/>
              </a:solidFill>
              <a:effectLst/>
              <a:uLnTx/>
              <a:uFillTx/>
              <a:latin typeface="Metropolis Light"/>
            </a:endParaRPr>
          </a:p>
        </p:txBody>
      </p:sp>
      <p:sp>
        <p:nvSpPr>
          <p:cNvPr id="21" name="Oval 183">
            <a:extLst>
              <a:ext uri="{FF2B5EF4-FFF2-40B4-BE49-F238E27FC236}">
                <a16:creationId xmlns:a16="http://schemas.microsoft.com/office/drawing/2014/main" id="{C9471F1F-2BA0-CC7B-7090-3A803F629A94}"/>
              </a:ext>
            </a:extLst>
          </p:cNvPr>
          <p:cNvSpPr>
            <a:spLocks/>
          </p:cNvSpPr>
          <p:nvPr/>
        </p:nvSpPr>
        <p:spPr>
          <a:xfrm>
            <a:off x="7734744" y="1433251"/>
            <a:ext cx="2596390" cy="2586142"/>
          </a:xfrm>
          <a:prstGeom prst="ellipse">
            <a:avLst/>
          </a:prstGeom>
          <a:solidFill>
            <a:schemeClr val="bg1">
              <a:alpha val="75000"/>
            </a:schemeClr>
          </a:solidFill>
          <a:ln>
            <a:noFill/>
          </a:ln>
          <a:effectLst>
            <a:outerShdw blurRad="381000" sx="120000" sy="120000" algn="ctr" rotWithShape="0">
              <a:srgbClr val="0033C5">
                <a:alpha val="20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641" tIns="54822" rIns="109641" bIns="54822"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etropolis"/>
              <a:ea typeface="+mn-ea"/>
              <a:cs typeface="+mn-cs"/>
            </a:endParaRPr>
          </a:p>
        </p:txBody>
      </p:sp>
      <p:pic>
        <p:nvPicPr>
          <p:cNvPr id="22" name="Picture 192" descr="A picture containing colorfulness, circle, graphics, creativity&#10;&#10;Description automatically generated">
            <a:extLst>
              <a:ext uri="{FF2B5EF4-FFF2-40B4-BE49-F238E27FC236}">
                <a16:creationId xmlns:a16="http://schemas.microsoft.com/office/drawing/2014/main" id="{6C82CE2F-41BB-D7CA-8BB8-58EB957206B1}"/>
              </a:ext>
            </a:extLst>
          </p:cNvPr>
          <p:cNvPicPr>
            <a:picLocks noChangeAspect="1"/>
          </p:cNvPicPr>
          <p:nvPr/>
        </p:nvPicPr>
        <p:blipFill>
          <a:blip r:embed="rId5"/>
          <a:stretch>
            <a:fillRect/>
          </a:stretch>
        </p:blipFill>
        <p:spPr>
          <a:xfrm>
            <a:off x="7846450" y="1545441"/>
            <a:ext cx="2372979" cy="2361762"/>
          </a:xfrm>
          <a:prstGeom prst="donut">
            <a:avLst>
              <a:gd name="adj" fmla="val 1483"/>
            </a:avLst>
          </a:prstGeom>
          <a:effectLst/>
        </p:spPr>
      </p:pic>
      <p:sp>
        <p:nvSpPr>
          <p:cNvPr id="24" name="Text Placeholder 8">
            <a:extLst>
              <a:ext uri="{FF2B5EF4-FFF2-40B4-BE49-F238E27FC236}">
                <a16:creationId xmlns:a16="http://schemas.microsoft.com/office/drawing/2014/main" id="{BEDF7806-4054-3755-83CB-165FECB05F5F}"/>
              </a:ext>
            </a:extLst>
          </p:cNvPr>
          <p:cNvSpPr txBox="1">
            <a:spLocks/>
          </p:cNvSpPr>
          <p:nvPr/>
        </p:nvSpPr>
        <p:spPr>
          <a:xfrm>
            <a:off x="7608891" y="3976546"/>
            <a:ext cx="5396275" cy="1658955"/>
          </a:xfrm>
          <a:prstGeom prst="rect">
            <a:avLst/>
          </a:prstGeom>
        </p:spPr>
        <p:txBody>
          <a:bodyPr vert="horz" lIns="0" tIns="0" rIns="0" bIns="0" rtlCol="0" anchor="t">
            <a:noAutofit/>
          </a:bodyPr>
          <a:lstStyle>
            <a:lvl1pPr marL="0" indent="0" algn="l" defTabSz="914126" rtl="0" eaLnBrk="1" latinLnBrk="0" hangingPunct="1">
              <a:lnSpc>
                <a:spcPct val="80000"/>
              </a:lnSpc>
              <a:spcBef>
                <a:spcPts val="600"/>
              </a:spcBef>
              <a:spcAft>
                <a:spcPts val="600"/>
              </a:spcAft>
              <a:buClr>
                <a:schemeClr val="tx1">
                  <a:lumMod val="60000"/>
                  <a:lumOff val="40000"/>
                </a:schemeClr>
              </a:buClr>
              <a:buSzPct val="90000"/>
              <a:buFont typeface="Arial" panose="020B0604020202020204" pitchFamily="34" charset="0"/>
              <a:buChar char="​"/>
              <a:defRPr kumimoji="0" lang="en-US" sz="6598" b="0" i="0" u="none" strike="noStrike" kern="1200" cap="none" spc="0" normalizeH="0" baseline="0" dirty="0" smtClean="0">
                <a:ln>
                  <a:noFill/>
                </a:ln>
                <a:solidFill>
                  <a:schemeClr val="tx2"/>
                </a:solidFill>
                <a:effectLst/>
                <a:uLnTx/>
                <a:uFillTx/>
                <a:latin typeface="+mj-lt"/>
                <a:ea typeface="+mn-ea"/>
                <a:cs typeface="+mn-cs"/>
              </a:defRPr>
            </a:lvl1pPr>
            <a:lvl2pPr marL="0" indent="0" algn="l" defTabSz="914126" rtl="0" eaLnBrk="1" latinLnBrk="0" hangingPunct="1">
              <a:lnSpc>
                <a:spcPct val="100000"/>
              </a:lnSpc>
              <a:spcBef>
                <a:spcPts val="600"/>
              </a:spcBef>
              <a:buClr>
                <a:schemeClr val="tx2"/>
              </a:buClr>
              <a:buSzPct val="90000"/>
              <a:buFont typeface="Arial" panose="020B0604020202020204" pitchFamily="34" charset="0"/>
              <a:buNone/>
              <a:defRPr lang="en-US" sz="2799" kern="1200" dirty="0" smtClean="0">
                <a:solidFill>
                  <a:schemeClr val="tx2"/>
                </a:solidFill>
                <a:latin typeface="Metropolis Semi Bold" panose="00000700000000000000" pitchFamily="2" charset="0"/>
                <a:ea typeface="+mn-ea"/>
                <a:cs typeface="+mn-cs"/>
              </a:defRPr>
            </a:lvl2pPr>
            <a:lvl3pPr marL="0" indent="0" algn="l" defTabSz="914126" rtl="0" eaLnBrk="1" latinLnBrk="0" hangingPunct="1">
              <a:lnSpc>
                <a:spcPct val="100000"/>
              </a:lnSpc>
              <a:spcBef>
                <a:spcPts val="600"/>
              </a:spcBef>
              <a:spcAft>
                <a:spcPts val="0"/>
              </a:spcAft>
              <a:buClr>
                <a:schemeClr val="tx2"/>
              </a:buClr>
              <a:buSzPct val="90000"/>
              <a:buFont typeface="Camphor Std" panose="020B0504030404020204" pitchFamily="34" charset="0"/>
              <a:buNone/>
              <a:defRPr sz="2799" kern="1200">
                <a:solidFill>
                  <a:schemeClr val="tx2"/>
                </a:solidFill>
                <a:latin typeface="+mj-lt"/>
                <a:ea typeface="+mn-ea"/>
                <a:cs typeface="+mn-cs"/>
              </a:defRPr>
            </a:lvl3pPr>
            <a:lvl4pPr marL="969672" indent="-166638" algn="ctr" defTabSz="914126"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2657" indent="-138072" algn="ctr" defTabSz="914126"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510" indent="-111092" algn="l" defTabSz="914126"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124" indent="-120614" algn="l" defTabSz="914126"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523" indent="-120614" algn="l" defTabSz="914126"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1921" indent="-120614" algn="l" defTabSz="914126"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marL="0" marR="0" lvl="1" indent="0" algn="l" defTabSz="914391" rtl="0" eaLnBrk="1" fontAlgn="auto" latinLnBrk="0" hangingPunct="1">
              <a:lnSpc>
                <a:spcPct val="100000"/>
              </a:lnSpc>
              <a:spcBef>
                <a:spcPts val="600"/>
              </a:spcBef>
              <a:spcAft>
                <a:spcPts val="0"/>
              </a:spcAft>
              <a:buClr>
                <a:srgbClr val="FFFFFF"/>
              </a:buClr>
              <a:buSzPct val="90000"/>
              <a:buFont typeface="Arial" panose="020B0604020202020204" pitchFamily="34" charset="0"/>
              <a:buNone/>
              <a:tabLst/>
              <a:defRPr/>
            </a:pPr>
            <a:r>
              <a:rPr kumimoji="0" lang="en-US" sz="2800" b="0" i="0" u="none" strike="noStrike" kern="1200" cap="none" spc="0" normalizeH="0" baseline="0" noProof="0" dirty="0">
                <a:ln>
                  <a:noFill/>
                </a:ln>
                <a:solidFill>
                  <a:srgbClr val="FFFFFF"/>
                </a:solidFill>
                <a:effectLst/>
                <a:uLnTx/>
                <a:uFillTx/>
                <a:latin typeface="Metropolis Semi Bold" panose="00000700000000000000" pitchFamily="2" charset="0"/>
                <a:ea typeface="+mn-ea"/>
                <a:cs typeface="+mn-cs"/>
              </a:rPr>
              <a:t>Solution Engineer</a:t>
            </a:r>
          </a:p>
          <a:p>
            <a:pPr lvl="1" defTabSz="914391">
              <a:buClr>
                <a:srgbClr val="FFFFFF"/>
              </a:buClr>
              <a:defRPr/>
            </a:pPr>
            <a:r>
              <a:rPr lang="en-US" dirty="0">
                <a:solidFill>
                  <a:srgbClr val="FFFFFF"/>
                </a:solidFill>
                <a:latin typeface="Metropolis Light"/>
              </a:rPr>
              <a:t>Tanzu Specialist</a:t>
            </a:r>
            <a:endParaRPr kumimoji="0" lang="en-US" sz="2800" b="0" i="0" u="none" strike="noStrike" kern="1200" cap="none" spc="0" normalizeH="0" baseline="0" noProof="0" dirty="0">
              <a:ln>
                <a:noFill/>
              </a:ln>
              <a:solidFill>
                <a:srgbClr val="FFFFFF"/>
              </a:solidFill>
              <a:effectLst/>
              <a:uLnTx/>
              <a:uFillTx/>
              <a:latin typeface="Metropolis Semi Bold" panose="00000700000000000000" pitchFamily="2" charset="0"/>
              <a:ea typeface="+mn-ea"/>
              <a:cs typeface="+mn-cs"/>
            </a:endParaRPr>
          </a:p>
          <a:p>
            <a:pPr marL="0" marR="0" lvl="2" indent="0" algn="l" defTabSz="914117" rtl="0" eaLnBrk="1" fontAlgn="auto" latinLnBrk="0" hangingPunct="1">
              <a:lnSpc>
                <a:spcPct val="100000"/>
              </a:lnSpc>
              <a:spcBef>
                <a:spcPts val="600"/>
              </a:spcBef>
              <a:spcAft>
                <a:spcPts val="0"/>
              </a:spcAft>
              <a:buClr>
                <a:srgbClr val="FFFFFF"/>
              </a:buClr>
              <a:buSzPct val="90000"/>
              <a:buFont typeface="Camphor Std" panose="020B0504030404020204" pitchFamily="34" charset="0"/>
              <a:buNone/>
              <a:tabLst/>
              <a:defRPr/>
            </a:pPr>
            <a:r>
              <a:rPr kumimoji="0" lang="en-US" sz="2799" b="0" i="0" u="none" strike="noStrike" kern="1200" cap="none" spc="0" normalizeH="0" baseline="0" noProof="0" dirty="0">
                <a:ln>
                  <a:noFill/>
                </a:ln>
                <a:solidFill>
                  <a:srgbClr val="FFFFFF"/>
                </a:solidFill>
                <a:effectLst/>
                <a:uLnTx/>
                <a:uFillTx/>
                <a:latin typeface="Metropolis Light"/>
                <a:ea typeface="+mn-ea"/>
                <a:cs typeface="+mn-cs"/>
              </a:rPr>
              <a:t>AI Enthusiast</a:t>
            </a:r>
          </a:p>
        </p:txBody>
      </p:sp>
      <p:pic>
        <p:nvPicPr>
          <p:cNvPr id="3074" name="Picture 2" descr="Julien Kolaric | LinkedIn">
            <a:extLst>
              <a:ext uri="{FF2B5EF4-FFF2-40B4-BE49-F238E27FC236}">
                <a16:creationId xmlns:a16="http://schemas.microsoft.com/office/drawing/2014/main" id="{FE00747C-F6FC-D672-A032-A54B9271A8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7531" y="1596592"/>
            <a:ext cx="2113154" cy="2113154"/>
          </a:xfrm>
          <a:prstGeom prst="ellipse">
            <a:avLst/>
          </a:prstGeom>
          <a:noFill/>
          <a:extLst>
            <a:ext uri="{909E8E84-426E-40DD-AFC4-6F175D3DCCD1}">
              <a14:hiddenFill xmlns:a14="http://schemas.microsoft.com/office/drawing/2010/main">
                <a:solidFill>
                  <a:srgbClr val="FFFFFF"/>
                </a:solidFill>
              </a14:hiddenFill>
            </a:ext>
          </a:extLst>
        </p:spPr>
      </p:pic>
      <p:pic>
        <p:nvPicPr>
          <p:cNvPr id="3076" name="Picture 4" descr="Frédéric KLEIN | LinkedIn">
            <a:extLst>
              <a:ext uri="{FF2B5EF4-FFF2-40B4-BE49-F238E27FC236}">
                <a16:creationId xmlns:a16="http://schemas.microsoft.com/office/drawing/2014/main" id="{F0F4744E-B3A4-57D0-71F6-1AB142AD99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6767" y="1620517"/>
            <a:ext cx="2228745" cy="2228745"/>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68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wipe(down)">
                                      <p:cBhvr>
                                        <p:cTn id="7" dur="1000"/>
                                        <p:tgtEl>
                                          <p:spTgt spid="169"/>
                                        </p:tgtEl>
                                      </p:cBhvr>
                                    </p:animEffect>
                                  </p:childTnLst>
                                </p:cTn>
                              </p:par>
                              <p:par>
                                <p:cTn id="8" presetID="22" presetClass="entr" presetSubtype="1" fill="hold" grpId="0" nodeType="withEffect">
                                  <p:stCondLst>
                                    <p:cond delay="100"/>
                                  </p:stCondLst>
                                  <p:childTnLst>
                                    <p:set>
                                      <p:cBhvr>
                                        <p:cTn id="9" dur="1" fill="hold">
                                          <p:stCondLst>
                                            <p:cond delay="0"/>
                                          </p:stCondLst>
                                        </p:cTn>
                                        <p:tgtEl>
                                          <p:spTgt spid="168"/>
                                        </p:tgtEl>
                                        <p:attrNameLst>
                                          <p:attrName>style.visibility</p:attrName>
                                        </p:attrNameLst>
                                      </p:cBhvr>
                                      <p:to>
                                        <p:strVal val="visible"/>
                                      </p:to>
                                    </p:set>
                                    <p:animEffect transition="in" filter="wipe(up)">
                                      <p:cBhvr>
                                        <p:cTn id="10" dur="1000"/>
                                        <p:tgtEl>
                                          <p:spTgt spid="168"/>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73"/>
                                        </p:tgtEl>
                                        <p:attrNameLst>
                                          <p:attrName>style.visibility</p:attrName>
                                        </p:attrNameLst>
                                      </p:cBhvr>
                                      <p:to>
                                        <p:strVal val="visible"/>
                                      </p:to>
                                    </p:set>
                                    <p:animEffect transition="in" filter="wipe(down)">
                                      <p:cBhvr>
                                        <p:cTn id="13" dur="1000"/>
                                        <p:tgtEl>
                                          <p:spTgt spid="173"/>
                                        </p:tgtEl>
                                      </p:cBhvr>
                                    </p:animEffect>
                                  </p:childTnLst>
                                </p:cTn>
                              </p:par>
                              <p:par>
                                <p:cTn id="14" presetID="22" presetClass="entr" presetSubtype="1" fill="hold" grpId="0" nodeType="withEffect">
                                  <p:stCondLst>
                                    <p:cond delay="300"/>
                                  </p:stCondLst>
                                  <p:childTnLst>
                                    <p:set>
                                      <p:cBhvr>
                                        <p:cTn id="15" dur="1" fill="hold">
                                          <p:stCondLst>
                                            <p:cond delay="0"/>
                                          </p:stCondLst>
                                        </p:cTn>
                                        <p:tgtEl>
                                          <p:spTgt spid="170"/>
                                        </p:tgtEl>
                                        <p:attrNameLst>
                                          <p:attrName>style.visibility</p:attrName>
                                        </p:attrNameLst>
                                      </p:cBhvr>
                                      <p:to>
                                        <p:strVal val="visible"/>
                                      </p:to>
                                    </p:set>
                                    <p:animEffect transition="in" filter="wipe(up)">
                                      <p:cBhvr>
                                        <p:cTn id="16" dur="1000"/>
                                        <p:tgtEl>
                                          <p:spTgt spid="170"/>
                                        </p:tgtEl>
                                      </p:cBhvr>
                                    </p:animEffect>
                                  </p:childTnLst>
                                </p:cTn>
                              </p:par>
                              <p:par>
                                <p:cTn id="17" presetID="22" presetClass="entr" presetSubtype="4" fill="hold" grpId="0" nodeType="withEffect">
                                  <p:stCondLst>
                                    <p:cond delay="400"/>
                                  </p:stCondLst>
                                  <p:childTnLst>
                                    <p:set>
                                      <p:cBhvr>
                                        <p:cTn id="18" dur="1" fill="hold">
                                          <p:stCondLst>
                                            <p:cond delay="0"/>
                                          </p:stCondLst>
                                        </p:cTn>
                                        <p:tgtEl>
                                          <p:spTgt spid="172"/>
                                        </p:tgtEl>
                                        <p:attrNameLst>
                                          <p:attrName>style.visibility</p:attrName>
                                        </p:attrNameLst>
                                      </p:cBhvr>
                                      <p:to>
                                        <p:strVal val="visible"/>
                                      </p:to>
                                    </p:set>
                                    <p:animEffect transition="in" filter="wipe(down)">
                                      <p:cBhvr>
                                        <p:cTn id="19" dur="1000"/>
                                        <p:tgtEl>
                                          <p:spTgt spid="172"/>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71"/>
                                        </p:tgtEl>
                                        <p:attrNameLst>
                                          <p:attrName>style.visibility</p:attrName>
                                        </p:attrNameLst>
                                      </p:cBhvr>
                                      <p:to>
                                        <p:strVal val="visible"/>
                                      </p:to>
                                    </p:set>
                                    <p:animEffect transition="in" filter="wipe(up)">
                                      <p:cBhvr>
                                        <p:cTn id="22" dur="1000"/>
                                        <p:tgtEl>
                                          <p:spTgt spid="171"/>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174"/>
                                        </p:tgtEl>
                                        <p:attrNameLst>
                                          <p:attrName>style.visibility</p:attrName>
                                        </p:attrNameLst>
                                      </p:cBhvr>
                                      <p:to>
                                        <p:strVal val="visible"/>
                                      </p:to>
                                    </p:set>
                                    <p:animEffect transition="in" filter="fade">
                                      <p:cBhvr>
                                        <p:cTn id="25" dur="500"/>
                                        <p:tgtEl>
                                          <p:spTgt spid="174"/>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177"/>
                                        </p:tgtEl>
                                        <p:attrNameLst>
                                          <p:attrName>style.visibility</p:attrName>
                                        </p:attrNameLst>
                                      </p:cBhvr>
                                      <p:to>
                                        <p:strVal val="visible"/>
                                      </p:to>
                                    </p:set>
                                    <p:animEffect transition="in" filter="fade">
                                      <p:cBhvr>
                                        <p:cTn id="28" dur="500"/>
                                        <p:tgtEl>
                                          <p:spTgt spid="177"/>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176"/>
                                        </p:tgtEl>
                                        <p:attrNameLst>
                                          <p:attrName>style.visibility</p:attrName>
                                        </p:attrNameLst>
                                      </p:cBhvr>
                                      <p:to>
                                        <p:strVal val="visible"/>
                                      </p:to>
                                    </p:set>
                                    <p:animEffect transition="in" filter="fade">
                                      <p:cBhvr>
                                        <p:cTn id="31" dur="500"/>
                                        <p:tgtEl>
                                          <p:spTgt spid="176"/>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175"/>
                                        </p:tgtEl>
                                        <p:attrNameLst>
                                          <p:attrName>style.visibility</p:attrName>
                                        </p:attrNameLst>
                                      </p:cBhvr>
                                      <p:to>
                                        <p:strVal val="visible"/>
                                      </p:to>
                                    </p:set>
                                    <p:animEffect transition="in" filter="fade">
                                      <p:cBhvr>
                                        <p:cTn id="34" dur="500"/>
                                        <p:tgtEl>
                                          <p:spTgt spid="175"/>
                                        </p:tgtEl>
                                      </p:cBhvr>
                                    </p:animEffect>
                                  </p:childTnLst>
                                </p:cTn>
                              </p:par>
                              <p:par>
                                <p:cTn id="35" presetID="10" presetClass="entr" presetSubtype="0" fill="hold" grpId="0" nodeType="withEffect">
                                  <p:stCondLst>
                                    <p:cond delay="750"/>
                                  </p:stCondLst>
                                  <p:childTnLst>
                                    <p:set>
                                      <p:cBhvr>
                                        <p:cTn id="36" dur="1" fill="hold">
                                          <p:stCondLst>
                                            <p:cond delay="0"/>
                                          </p:stCondLst>
                                        </p:cTn>
                                        <p:tgtEl>
                                          <p:spTgt spid="178"/>
                                        </p:tgtEl>
                                        <p:attrNameLst>
                                          <p:attrName>style.visibility</p:attrName>
                                        </p:attrNameLst>
                                      </p:cBhvr>
                                      <p:to>
                                        <p:strVal val="visible"/>
                                      </p:to>
                                    </p:set>
                                    <p:animEffect transition="in" filter="fade">
                                      <p:cBhvr>
                                        <p:cTn id="37" dur="500"/>
                                        <p:tgtEl>
                                          <p:spTgt spid="178"/>
                                        </p:tgtEl>
                                      </p:cBhvr>
                                    </p:animEffect>
                                  </p:childTnLst>
                                </p:cTn>
                              </p:par>
                              <p:par>
                                <p:cTn id="38" presetID="10" presetClass="entr" presetSubtype="0" fill="hold" grpId="0" nodeType="withEffect">
                                  <p:stCondLst>
                                    <p:cond delay="750"/>
                                  </p:stCondLst>
                                  <p:childTnLst>
                                    <p:set>
                                      <p:cBhvr>
                                        <p:cTn id="39" dur="1" fill="hold">
                                          <p:stCondLst>
                                            <p:cond delay="0"/>
                                          </p:stCondLst>
                                        </p:cTn>
                                        <p:tgtEl>
                                          <p:spTgt spid="179"/>
                                        </p:tgtEl>
                                        <p:attrNameLst>
                                          <p:attrName>style.visibility</p:attrName>
                                        </p:attrNameLst>
                                      </p:cBhvr>
                                      <p:to>
                                        <p:strVal val="visible"/>
                                      </p:to>
                                    </p:set>
                                    <p:animEffect transition="in" filter="fade">
                                      <p:cBhvr>
                                        <p:cTn id="40" dur="250"/>
                                        <p:tgtEl>
                                          <p:spTgt spid="179"/>
                                        </p:tgtEl>
                                      </p:cBhvr>
                                    </p:animEffect>
                                  </p:childTnLst>
                                </p:cTn>
                              </p:par>
                              <p:par>
                                <p:cTn id="41" presetID="42" presetClass="path" presetSubtype="0" decel="100000" fill="hold" grpId="1" nodeType="withEffect">
                                  <p:stCondLst>
                                    <p:cond delay="750"/>
                                  </p:stCondLst>
                                  <p:childTnLst>
                                    <p:animMotion origin="layout" path="M 0.09012 0.00069 L 2.93045E-6 0 " pathEditMode="relative" rAng="0" ptsTypes="AA">
                                      <p:cBhvr>
                                        <p:cTn id="42" dur="500" fill="hold"/>
                                        <p:tgtEl>
                                          <p:spTgt spid="179"/>
                                        </p:tgtEl>
                                        <p:attrNameLst>
                                          <p:attrName>ppt_x</p:attrName>
                                          <p:attrName>ppt_y</p:attrName>
                                        </p:attrNameLst>
                                      </p:cBhvr>
                                      <p:rCtr x="-4506" y="-46"/>
                                    </p:animMotion>
                                  </p:childTnLst>
                                </p:cTn>
                              </p:par>
                              <p:par>
                                <p:cTn id="43" presetID="10" presetClass="entr" presetSubtype="0" fill="hold" grpId="0" nodeType="withEffect">
                                  <p:stCondLst>
                                    <p:cond delay="750"/>
                                  </p:stCondLst>
                                  <p:childTnLst>
                                    <p:set>
                                      <p:cBhvr>
                                        <p:cTn id="44" dur="1" fill="hold">
                                          <p:stCondLst>
                                            <p:cond delay="0"/>
                                          </p:stCondLst>
                                        </p:cTn>
                                        <p:tgtEl>
                                          <p:spTgt spid="180"/>
                                        </p:tgtEl>
                                        <p:attrNameLst>
                                          <p:attrName>style.visibility</p:attrName>
                                        </p:attrNameLst>
                                      </p:cBhvr>
                                      <p:to>
                                        <p:strVal val="visible"/>
                                      </p:to>
                                    </p:set>
                                    <p:animEffect transition="in" filter="fade">
                                      <p:cBhvr>
                                        <p:cTn id="45" dur="250"/>
                                        <p:tgtEl>
                                          <p:spTgt spid="180"/>
                                        </p:tgtEl>
                                      </p:cBhvr>
                                    </p:animEffect>
                                  </p:childTnLst>
                                </p:cTn>
                              </p:par>
                              <p:par>
                                <p:cTn id="46" presetID="42" presetClass="path" presetSubtype="0" decel="100000" fill="hold" grpId="1" nodeType="withEffect">
                                  <p:stCondLst>
                                    <p:cond delay="750"/>
                                  </p:stCondLst>
                                  <p:childTnLst>
                                    <p:animMotion origin="layout" path="M 0.17035 -0.00023 L 2.93045E-6 0.00023 " pathEditMode="relative" rAng="0" ptsTypes="AA">
                                      <p:cBhvr>
                                        <p:cTn id="47" dur="500" fill="hold"/>
                                        <p:tgtEl>
                                          <p:spTgt spid="180"/>
                                        </p:tgtEl>
                                        <p:attrNameLst>
                                          <p:attrName>ppt_x</p:attrName>
                                          <p:attrName>ppt_y</p:attrName>
                                        </p:attrNameLst>
                                      </p:cBhvr>
                                      <p:rCtr x="-8518" y="23"/>
                                    </p:animMotion>
                                  </p:childTnLst>
                                </p:cTn>
                              </p:par>
                              <p:par>
                                <p:cTn id="48" presetID="10" presetClass="entr" presetSubtype="0" fill="hold" nodeType="withEffect">
                                  <p:stCondLst>
                                    <p:cond delay="2000"/>
                                  </p:stCondLst>
                                  <p:childTnLst>
                                    <p:set>
                                      <p:cBhvr>
                                        <p:cTn id="49" dur="1" fill="hold">
                                          <p:stCondLst>
                                            <p:cond delay="0"/>
                                          </p:stCondLst>
                                        </p:cTn>
                                        <p:tgtEl>
                                          <p:spTgt spid="181"/>
                                        </p:tgtEl>
                                        <p:attrNameLst>
                                          <p:attrName>style.visibility</p:attrName>
                                        </p:attrNameLst>
                                      </p:cBhvr>
                                      <p:to>
                                        <p:strVal val="visible"/>
                                      </p:to>
                                    </p:set>
                                    <p:animEffect transition="in" filter="fade">
                                      <p:cBhvr>
                                        <p:cTn id="50" dur="250"/>
                                        <p:tgtEl>
                                          <p:spTgt spid="181"/>
                                        </p:tgtEl>
                                      </p:cBhvr>
                                    </p:animEffect>
                                  </p:childTnLst>
                                </p:cTn>
                              </p:par>
                              <p:par>
                                <p:cTn id="51" presetID="42" presetClass="path" presetSubtype="0" decel="100000" fill="hold" nodeType="withEffect">
                                  <p:stCondLst>
                                    <p:cond delay="2000"/>
                                  </p:stCondLst>
                                  <p:childTnLst>
                                    <p:animMotion origin="layout" path="M 4.12347E-6 -0.03472 L 4.12347E-6 -4.07407E-6 " pathEditMode="relative" rAng="0" ptsTypes="AA">
                                      <p:cBhvr>
                                        <p:cTn id="52" dur="500" fill="hold"/>
                                        <p:tgtEl>
                                          <p:spTgt spid="181"/>
                                        </p:tgtEl>
                                        <p:attrNameLst>
                                          <p:attrName>ppt_x</p:attrName>
                                          <p:attrName>ppt_y</p:attrName>
                                        </p:attrNameLst>
                                      </p:cBhvr>
                                      <p:rCtr x="0" y="1736"/>
                                    </p:animMotion>
                                  </p:childTnLst>
                                </p:cTn>
                              </p:par>
                              <p:par>
                                <p:cTn id="53" presetID="10" presetClass="entr" presetSubtype="0" fill="hold" grpId="0" nodeType="withEffect">
                                  <p:stCondLst>
                                    <p:cond delay="5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750"/>
                                        <p:tgtEl>
                                          <p:spTgt spid="6"/>
                                        </p:tgtEl>
                                      </p:cBhvr>
                                    </p:animEffect>
                                  </p:childTnLst>
                                </p:cTn>
                              </p:par>
                              <p:par>
                                <p:cTn id="56" presetID="6" presetClass="emph" presetSubtype="0" fill="hold" grpId="1" nodeType="withEffect">
                                  <p:stCondLst>
                                    <p:cond delay="50"/>
                                  </p:stCondLst>
                                  <p:childTnLst>
                                    <p:animScale>
                                      <p:cBhvr>
                                        <p:cTn id="57" dur="10" fill="hold"/>
                                        <p:tgtEl>
                                          <p:spTgt spid="6"/>
                                        </p:tgtEl>
                                      </p:cBhvr>
                                      <p:by x="1000" y="1000"/>
                                    </p:animScale>
                                  </p:childTnLst>
                                </p:cTn>
                              </p:par>
                              <p:par>
                                <p:cTn id="58" presetID="6" presetClass="emph" presetSubtype="0" accel="33333" decel="66667" fill="hold" grpId="2" nodeType="withEffect">
                                  <p:stCondLst>
                                    <p:cond delay="50"/>
                                  </p:stCondLst>
                                  <p:childTnLst>
                                    <p:animScale>
                                      <p:cBhvr>
                                        <p:cTn id="59" dur="750" fill="hold"/>
                                        <p:tgtEl>
                                          <p:spTgt spid="6"/>
                                        </p:tgtEl>
                                      </p:cBhvr>
                                      <p:by x="9999000" y="9999000"/>
                                    </p:animScale>
                                  </p:childTnLst>
                                </p:cTn>
                              </p:par>
                              <p:par>
                                <p:cTn id="60" presetID="10" presetClass="entr" presetSubtype="0" fill="hold" grpId="0" nodeType="withEffect">
                                  <p:stCondLst>
                                    <p:cond delay="10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750"/>
                                        <p:tgtEl>
                                          <p:spTgt spid="7"/>
                                        </p:tgtEl>
                                      </p:cBhvr>
                                    </p:animEffect>
                                  </p:childTnLst>
                                </p:cTn>
                              </p:par>
                              <p:par>
                                <p:cTn id="63" presetID="6" presetClass="emph" presetSubtype="0" fill="hold" grpId="1" nodeType="withEffect">
                                  <p:stCondLst>
                                    <p:cond delay="100"/>
                                  </p:stCondLst>
                                  <p:childTnLst>
                                    <p:animScale>
                                      <p:cBhvr>
                                        <p:cTn id="64" dur="10" fill="hold"/>
                                        <p:tgtEl>
                                          <p:spTgt spid="7"/>
                                        </p:tgtEl>
                                      </p:cBhvr>
                                      <p:by x="1000" y="1000"/>
                                    </p:animScale>
                                  </p:childTnLst>
                                </p:cTn>
                              </p:par>
                              <p:par>
                                <p:cTn id="65" presetID="6" presetClass="emph" presetSubtype="0" accel="33333" decel="66667" fill="hold" grpId="2" nodeType="withEffect">
                                  <p:stCondLst>
                                    <p:cond delay="100"/>
                                  </p:stCondLst>
                                  <p:childTnLst>
                                    <p:animScale>
                                      <p:cBhvr>
                                        <p:cTn id="66" dur="750" fill="hold"/>
                                        <p:tgtEl>
                                          <p:spTgt spid="7"/>
                                        </p:tgtEl>
                                      </p:cBhvr>
                                      <p:by x="9999000" y="9999000"/>
                                    </p:animScale>
                                  </p:childTnLst>
                                </p:cTn>
                              </p:par>
                              <p:par>
                                <p:cTn id="67" presetID="10" presetClass="entr" presetSubtype="0" fill="hold" grpId="0" nodeType="withEffect">
                                  <p:stCondLst>
                                    <p:cond delay="15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750"/>
                                        <p:tgtEl>
                                          <p:spTgt spid="8"/>
                                        </p:tgtEl>
                                      </p:cBhvr>
                                    </p:animEffect>
                                  </p:childTnLst>
                                </p:cTn>
                              </p:par>
                              <p:par>
                                <p:cTn id="70" presetID="6" presetClass="emph" presetSubtype="0" fill="hold" grpId="1" nodeType="withEffect">
                                  <p:stCondLst>
                                    <p:cond delay="150"/>
                                  </p:stCondLst>
                                  <p:childTnLst>
                                    <p:animScale>
                                      <p:cBhvr>
                                        <p:cTn id="71" dur="10" fill="hold"/>
                                        <p:tgtEl>
                                          <p:spTgt spid="8"/>
                                        </p:tgtEl>
                                      </p:cBhvr>
                                      <p:by x="1000" y="1000"/>
                                    </p:animScale>
                                  </p:childTnLst>
                                </p:cTn>
                              </p:par>
                              <p:par>
                                <p:cTn id="72" presetID="6" presetClass="emph" presetSubtype="0" accel="33333" decel="66667" fill="hold" grpId="2" nodeType="withEffect">
                                  <p:stCondLst>
                                    <p:cond delay="150"/>
                                  </p:stCondLst>
                                  <p:childTnLst>
                                    <p:animScale>
                                      <p:cBhvr>
                                        <p:cTn id="73" dur="750" fill="hold"/>
                                        <p:tgtEl>
                                          <p:spTgt spid="8"/>
                                        </p:tgtEl>
                                      </p:cBhvr>
                                      <p:by x="9999000" y="9999000"/>
                                    </p:animScale>
                                  </p:childTnLst>
                                </p:cTn>
                              </p:par>
                              <p:par>
                                <p:cTn id="74" presetID="10" presetClass="entr" presetSubtype="0" fill="hold" grpId="0" nodeType="withEffect">
                                  <p:stCondLst>
                                    <p:cond delay="20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750"/>
                                        <p:tgtEl>
                                          <p:spTgt spid="9"/>
                                        </p:tgtEl>
                                      </p:cBhvr>
                                    </p:animEffect>
                                  </p:childTnLst>
                                </p:cTn>
                              </p:par>
                              <p:par>
                                <p:cTn id="77" presetID="6" presetClass="emph" presetSubtype="0" fill="hold" grpId="1" nodeType="withEffect">
                                  <p:stCondLst>
                                    <p:cond delay="200"/>
                                  </p:stCondLst>
                                  <p:childTnLst>
                                    <p:animScale>
                                      <p:cBhvr>
                                        <p:cTn id="78" dur="10" fill="hold"/>
                                        <p:tgtEl>
                                          <p:spTgt spid="9"/>
                                        </p:tgtEl>
                                      </p:cBhvr>
                                      <p:by x="1000" y="1000"/>
                                    </p:animScale>
                                  </p:childTnLst>
                                </p:cTn>
                              </p:par>
                              <p:par>
                                <p:cTn id="79" presetID="6" presetClass="emph" presetSubtype="0" accel="33333" decel="66667" fill="hold" grpId="2" nodeType="withEffect">
                                  <p:stCondLst>
                                    <p:cond delay="200"/>
                                  </p:stCondLst>
                                  <p:childTnLst>
                                    <p:animScale>
                                      <p:cBhvr>
                                        <p:cTn id="80" dur="750" fill="hold"/>
                                        <p:tgtEl>
                                          <p:spTgt spid="9"/>
                                        </p:tgtEl>
                                      </p:cBhvr>
                                      <p:by x="9999000" y="9999000"/>
                                    </p:animScale>
                                  </p:childTnLst>
                                </p:cTn>
                              </p:par>
                              <p:par>
                                <p:cTn id="81" presetID="10" presetClass="entr" presetSubtype="0" fill="hold" grpId="0" nodeType="withEffect">
                                  <p:stCondLst>
                                    <p:cond delay="25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750"/>
                                        <p:tgtEl>
                                          <p:spTgt spid="10"/>
                                        </p:tgtEl>
                                      </p:cBhvr>
                                    </p:animEffect>
                                  </p:childTnLst>
                                </p:cTn>
                              </p:par>
                              <p:par>
                                <p:cTn id="84" presetID="6" presetClass="emph" presetSubtype="0" fill="hold" grpId="1" nodeType="withEffect">
                                  <p:stCondLst>
                                    <p:cond delay="250"/>
                                  </p:stCondLst>
                                  <p:childTnLst>
                                    <p:animScale>
                                      <p:cBhvr>
                                        <p:cTn id="85" dur="10" fill="hold"/>
                                        <p:tgtEl>
                                          <p:spTgt spid="10"/>
                                        </p:tgtEl>
                                      </p:cBhvr>
                                      <p:by x="1000" y="1000"/>
                                    </p:animScale>
                                  </p:childTnLst>
                                </p:cTn>
                              </p:par>
                              <p:par>
                                <p:cTn id="86" presetID="6" presetClass="emph" presetSubtype="0" accel="33333" decel="66667" fill="hold" grpId="2" nodeType="withEffect">
                                  <p:stCondLst>
                                    <p:cond delay="250"/>
                                  </p:stCondLst>
                                  <p:childTnLst>
                                    <p:animScale>
                                      <p:cBhvr>
                                        <p:cTn id="87" dur="750" fill="hold"/>
                                        <p:tgtEl>
                                          <p:spTgt spid="10"/>
                                        </p:tgtEl>
                                      </p:cBhvr>
                                      <p:by x="9999000" y="9999000"/>
                                    </p:animScale>
                                  </p:childTnLst>
                                </p:cTn>
                              </p:par>
                              <p:par>
                                <p:cTn id="88" presetID="10" presetClass="entr" presetSubtype="0" fill="hold" grpId="0" nodeType="withEffect">
                                  <p:stCondLst>
                                    <p:cond delay="30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750"/>
                                        <p:tgtEl>
                                          <p:spTgt spid="11"/>
                                        </p:tgtEl>
                                      </p:cBhvr>
                                    </p:animEffect>
                                  </p:childTnLst>
                                </p:cTn>
                              </p:par>
                              <p:par>
                                <p:cTn id="91" presetID="6" presetClass="emph" presetSubtype="0" fill="hold" grpId="1" nodeType="withEffect">
                                  <p:stCondLst>
                                    <p:cond delay="300"/>
                                  </p:stCondLst>
                                  <p:childTnLst>
                                    <p:animScale>
                                      <p:cBhvr>
                                        <p:cTn id="92" dur="10" fill="hold"/>
                                        <p:tgtEl>
                                          <p:spTgt spid="11"/>
                                        </p:tgtEl>
                                      </p:cBhvr>
                                      <p:by x="1000" y="1000"/>
                                    </p:animScale>
                                  </p:childTnLst>
                                </p:cTn>
                              </p:par>
                              <p:par>
                                <p:cTn id="93" presetID="6" presetClass="emph" presetSubtype="0" accel="33333" decel="66667" fill="hold" grpId="2" nodeType="withEffect">
                                  <p:stCondLst>
                                    <p:cond delay="300"/>
                                  </p:stCondLst>
                                  <p:childTnLst>
                                    <p:animScale>
                                      <p:cBhvr>
                                        <p:cTn id="94" dur="750" fill="hold"/>
                                        <p:tgtEl>
                                          <p:spTgt spid="11"/>
                                        </p:tgtEl>
                                      </p:cBhvr>
                                      <p:by x="9999000" y="9999000"/>
                                    </p:animScale>
                                  </p:childTnLst>
                                </p:cTn>
                              </p:par>
                              <p:par>
                                <p:cTn id="95" presetID="10" presetClass="entr" presetSubtype="0" fill="hold" grpId="0" nodeType="withEffect">
                                  <p:stCondLst>
                                    <p:cond delay="35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750"/>
                                        <p:tgtEl>
                                          <p:spTgt spid="12"/>
                                        </p:tgtEl>
                                      </p:cBhvr>
                                    </p:animEffect>
                                  </p:childTnLst>
                                </p:cTn>
                              </p:par>
                              <p:par>
                                <p:cTn id="98" presetID="6" presetClass="emph" presetSubtype="0" fill="hold" grpId="1" nodeType="withEffect">
                                  <p:stCondLst>
                                    <p:cond delay="350"/>
                                  </p:stCondLst>
                                  <p:childTnLst>
                                    <p:animScale>
                                      <p:cBhvr>
                                        <p:cTn id="99" dur="10" fill="hold"/>
                                        <p:tgtEl>
                                          <p:spTgt spid="12"/>
                                        </p:tgtEl>
                                      </p:cBhvr>
                                      <p:by x="1000" y="1000"/>
                                    </p:animScale>
                                  </p:childTnLst>
                                </p:cTn>
                              </p:par>
                              <p:par>
                                <p:cTn id="100" presetID="6" presetClass="emph" presetSubtype="0" accel="33333" decel="66667" fill="hold" grpId="2" nodeType="withEffect">
                                  <p:stCondLst>
                                    <p:cond delay="350"/>
                                  </p:stCondLst>
                                  <p:childTnLst>
                                    <p:animScale>
                                      <p:cBhvr>
                                        <p:cTn id="101" dur="750" fill="hold"/>
                                        <p:tgtEl>
                                          <p:spTgt spid="12"/>
                                        </p:tgtEl>
                                      </p:cBhvr>
                                      <p:by x="9999000" y="9999000"/>
                                    </p:animScale>
                                  </p:childTnLst>
                                </p:cTn>
                              </p:par>
                              <p:par>
                                <p:cTn id="102" presetID="10" presetClass="entr" presetSubtype="0" fill="hold" grpId="0" nodeType="withEffect">
                                  <p:stCondLst>
                                    <p:cond delay="400"/>
                                  </p:stCondLst>
                                  <p:childTnLst>
                                    <p:set>
                                      <p:cBhvr>
                                        <p:cTn id="103" dur="1" fill="hold">
                                          <p:stCondLst>
                                            <p:cond delay="0"/>
                                          </p:stCondLst>
                                        </p:cTn>
                                        <p:tgtEl>
                                          <p:spTgt spid="13"/>
                                        </p:tgtEl>
                                        <p:attrNameLst>
                                          <p:attrName>style.visibility</p:attrName>
                                        </p:attrNameLst>
                                      </p:cBhvr>
                                      <p:to>
                                        <p:strVal val="visible"/>
                                      </p:to>
                                    </p:set>
                                    <p:animEffect transition="in" filter="fade">
                                      <p:cBhvr>
                                        <p:cTn id="104" dur="750"/>
                                        <p:tgtEl>
                                          <p:spTgt spid="13"/>
                                        </p:tgtEl>
                                      </p:cBhvr>
                                    </p:animEffect>
                                  </p:childTnLst>
                                </p:cTn>
                              </p:par>
                              <p:par>
                                <p:cTn id="105" presetID="6" presetClass="emph" presetSubtype="0" fill="hold" grpId="1" nodeType="withEffect">
                                  <p:stCondLst>
                                    <p:cond delay="400"/>
                                  </p:stCondLst>
                                  <p:childTnLst>
                                    <p:animScale>
                                      <p:cBhvr>
                                        <p:cTn id="106" dur="10" fill="hold"/>
                                        <p:tgtEl>
                                          <p:spTgt spid="13"/>
                                        </p:tgtEl>
                                      </p:cBhvr>
                                      <p:by x="1000" y="1000"/>
                                    </p:animScale>
                                  </p:childTnLst>
                                </p:cTn>
                              </p:par>
                              <p:par>
                                <p:cTn id="107" presetID="6" presetClass="emph" presetSubtype="0" accel="33333" decel="66667" fill="hold" grpId="2" nodeType="withEffect">
                                  <p:stCondLst>
                                    <p:cond delay="400"/>
                                  </p:stCondLst>
                                  <p:childTnLst>
                                    <p:animScale>
                                      <p:cBhvr>
                                        <p:cTn id="108" dur="750" fill="hold"/>
                                        <p:tgtEl>
                                          <p:spTgt spid="13"/>
                                        </p:tgtEl>
                                      </p:cBhvr>
                                      <p:by x="9999000" y="9999000"/>
                                    </p:animScale>
                                  </p:childTnLst>
                                </p:cTn>
                              </p:par>
                              <p:par>
                                <p:cTn id="109" presetID="10" presetClass="entr" presetSubtype="0" fill="hold" grpId="0" nodeType="withEffect">
                                  <p:stCondLst>
                                    <p:cond delay="450"/>
                                  </p:stCondLst>
                                  <p:childTnLst>
                                    <p:set>
                                      <p:cBhvr>
                                        <p:cTn id="110" dur="1" fill="hold">
                                          <p:stCondLst>
                                            <p:cond delay="0"/>
                                          </p:stCondLst>
                                        </p:cTn>
                                        <p:tgtEl>
                                          <p:spTgt spid="14"/>
                                        </p:tgtEl>
                                        <p:attrNameLst>
                                          <p:attrName>style.visibility</p:attrName>
                                        </p:attrNameLst>
                                      </p:cBhvr>
                                      <p:to>
                                        <p:strVal val="visible"/>
                                      </p:to>
                                    </p:set>
                                    <p:animEffect transition="in" filter="fade">
                                      <p:cBhvr>
                                        <p:cTn id="111" dur="750"/>
                                        <p:tgtEl>
                                          <p:spTgt spid="14"/>
                                        </p:tgtEl>
                                      </p:cBhvr>
                                    </p:animEffect>
                                  </p:childTnLst>
                                </p:cTn>
                              </p:par>
                              <p:par>
                                <p:cTn id="112" presetID="6" presetClass="emph" presetSubtype="0" fill="hold" grpId="1" nodeType="withEffect">
                                  <p:stCondLst>
                                    <p:cond delay="450"/>
                                  </p:stCondLst>
                                  <p:childTnLst>
                                    <p:animScale>
                                      <p:cBhvr>
                                        <p:cTn id="113" dur="10" fill="hold"/>
                                        <p:tgtEl>
                                          <p:spTgt spid="14"/>
                                        </p:tgtEl>
                                      </p:cBhvr>
                                      <p:by x="1000" y="1000"/>
                                    </p:animScale>
                                  </p:childTnLst>
                                </p:cTn>
                              </p:par>
                              <p:par>
                                <p:cTn id="114" presetID="6" presetClass="emph" presetSubtype="0" accel="33333" decel="66667" fill="hold" grpId="2" nodeType="withEffect">
                                  <p:stCondLst>
                                    <p:cond delay="450"/>
                                  </p:stCondLst>
                                  <p:childTnLst>
                                    <p:animScale>
                                      <p:cBhvr>
                                        <p:cTn id="115" dur="750" fill="hold"/>
                                        <p:tgtEl>
                                          <p:spTgt spid="14"/>
                                        </p:tgtEl>
                                      </p:cBhvr>
                                      <p:by x="9999000" y="9999000"/>
                                    </p:animScale>
                                  </p:childTnLst>
                                </p:cTn>
                              </p:par>
                              <p:par>
                                <p:cTn id="116" presetID="10" presetClass="entr" presetSubtype="0" fill="hold" grpId="0" nodeType="withEffect">
                                  <p:stCondLst>
                                    <p:cond delay="500"/>
                                  </p:stCondLst>
                                  <p:childTnLst>
                                    <p:set>
                                      <p:cBhvr>
                                        <p:cTn id="117" dur="1" fill="hold">
                                          <p:stCondLst>
                                            <p:cond delay="0"/>
                                          </p:stCondLst>
                                        </p:cTn>
                                        <p:tgtEl>
                                          <p:spTgt spid="15"/>
                                        </p:tgtEl>
                                        <p:attrNameLst>
                                          <p:attrName>style.visibility</p:attrName>
                                        </p:attrNameLst>
                                      </p:cBhvr>
                                      <p:to>
                                        <p:strVal val="visible"/>
                                      </p:to>
                                    </p:set>
                                    <p:animEffect transition="in" filter="fade">
                                      <p:cBhvr>
                                        <p:cTn id="118" dur="750"/>
                                        <p:tgtEl>
                                          <p:spTgt spid="15"/>
                                        </p:tgtEl>
                                      </p:cBhvr>
                                    </p:animEffect>
                                  </p:childTnLst>
                                </p:cTn>
                              </p:par>
                              <p:par>
                                <p:cTn id="119" presetID="6" presetClass="emph" presetSubtype="0" fill="hold" grpId="1" nodeType="withEffect">
                                  <p:stCondLst>
                                    <p:cond delay="500"/>
                                  </p:stCondLst>
                                  <p:childTnLst>
                                    <p:animScale>
                                      <p:cBhvr>
                                        <p:cTn id="120" dur="10" fill="hold"/>
                                        <p:tgtEl>
                                          <p:spTgt spid="15"/>
                                        </p:tgtEl>
                                      </p:cBhvr>
                                      <p:by x="1000" y="1000"/>
                                    </p:animScale>
                                  </p:childTnLst>
                                </p:cTn>
                              </p:par>
                              <p:par>
                                <p:cTn id="121" presetID="6" presetClass="emph" presetSubtype="0" accel="33333" decel="66667" fill="hold" grpId="2" nodeType="withEffect">
                                  <p:stCondLst>
                                    <p:cond delay="500"/>
                                  </p:stCondLst>
                                  <p:childTnLst>
                                    <p:animScale>
                                      <p:cBhvr>
                                        <p:cTn id="122" dur="750" fill="hold"/>
                                        <p:tgtEl>
                                          <p:spTgt spid="15"/>
                                        </p:tgtEl>
                                      </p:cBhvr>
                                      <p:by x="9999000" y="9999000"/>
                                    </p:animScale>
                                  </p:childTnLst>
                                </p:cTn>
                              </p:par>
                              <p:par>
                                <p:cTn id="123" presetID="10" presetClass="entr" presetSubtype="0" fill="hold" grpId="0" nodeType="withEffect">
                                  <p:stCondLst>
                                    <p:cond delay="550"/>
                                  </p:stCondLst>
                                  <p:childTnLst>
                                    <p:set>
                                      <p:cBhvr>
                                        <p:cTn id="124" dur="1" fill="hold">
                                          <p:stCondLst>
                                            <p:cond delay="0"/>
                                          </p:stCondLst>
                                        </p:cTn>
                                        <p:tgtEl>
                                          <p:spTgt spid="16"/>
                                        </p:tgtEl>
                                        <p:attrNameLst>
                                          <p:attrName>style.visibility</p:attrName>
                                        </p:attrNameLst>
                                      </p:cBhvr>
                                      <p:to>
                                        <p:strVal val="visible"/>
                                      </p:to>
                                    </p:set>
                                    <p:animEffect transition="in" filter="fade">
                                      <p:cBhvr>
                                        <p:cTn id="125" dur="750"/>
                                        <p:tgtEl>
                                          <p:spTgt spid="16"/>
                                        </p:tgtEl>
                                      </p:cBhvr>
                                    </p:animEffect>
                                  </p:childTnLst>
                                </p:cTn>
                              </p:par>
                              <p:par>
                                <p:cTn id="126" presetID="6" presetClass="emph" presetSubtype="0" fill="hold" grpId="1" nodeType="withEffect">
                                  <p:stCondLst>
                                    <p:cond delay="550"/>
                                  </p:stCondLst>
                                  <p:childTnLst>
                                    <p:animScale>
                                      <p:cBhvr>
                                        <p:cTn id="127" dur="10" fill="hold"/>
                                        <p:tgtEl>
                                          <p:spTgt spid="16"/>
                                        </p:tgtEl>
                                      </p:cBhvr>
                                      <p:by x="1000" y="1000"/>
                                    </p:animScale>
                                  </p:childTnLst>
                                </p:cTn>
                              </p:par>
                              <p:par>
                                <p:cTn id="128" presetID="6" presetClass="emph" presetSubtype="0" accel="33333" decel="66667" fill="hold" grpId="2" nodeType="withEffect">
                                  <p:stCondLst>
                                    <p:cond delay="550"/>
                                  </p:stCondLst>
                                  <p:childTnLst>
                                    <p:animScale>
                                      <p:cBhvr>
                                        <p:cTn id="129" dur="750" fill="hold"/>
                                        <p:tgtEl>
                                          <p:spTgt spid="16"/>
                                        </p:tgtEl>
                                      </p:cBhvr>
                                      <p:by x="9999000" y="9999000"/>
                                    </p:animScale>
                                  </p:childTnLst>
                                </p:cTn>
                              </p:par>
                              <p:par>
                                <p:cTn id="130" presetID="10" presetClass="entr" presetSubtype="0" fill="hold" grpId="0" nodeType="withEffect">
                                  <p:stCondLst>
                                    <p:cond delay="600"/>
                                  </p:stCondLst>
                                  <p:childTnLst>
                                    <p:set>
                                      <p:cBhvr>
                                        <p:cTn id="131" dur="1" fill="hold">
                                          <p:stCondLst>
                                            <p:cond delay="0"/>
                                          </p:stCondLst>
                                        </p:cTn>
                                        <p:tgtEl>
                                          <p:spTgt spid="17"/>
                                        </p:tgtEl>
                                        <p:attrNameLst>
                                          <p:attrName>style.visibility</p:attrName>
                                        </p:attrNameLst>
                                      </p:cBhvr>
                                      <p:to>
                                        <p:strVal val="visible"/>
                                      </p:to>
                                    </p:set>
                                    <p:animEffect transition="in" filter="fade">
                                      <p:cBhvr>
                                        <p:cTn id="132" dur="750"/>
                                        <p:tgtEl>
                                          <p:spTgt spid="17"/>
                                        </p:tgtEl>
                                      </p:cBhvr>
                                    </p:animEffect>
                                  </p:childTnLst>
                                </p:cTn>
                              </p:par>
                              <p:par>
                                <p:cTn id="133" presetID="6" presetClass="emph" presetSubtype="0" fill="hold" grpId="1" nodeType="withEffect">
                                  <p:stCondLst>
                                    <p:cond delay="600"/>
                                  </p:stCondLst>
                                  <p:childTnLst>
                                    <p:animScale>
                                      <p:cBhvr>
                                        <p:cTn id="134" dur="10" fill="hold"/>
                                        <p:tgtEl>
                                          <p:spTgt spid="17"/>
                                        </p:tgtEl>
                                      </p:cBhvr>
                                      <p:by x="1000" y="1000"/>
                                    </p:animScale>
                                  </p:childTnLst>
                                </p:cTn>
                              </p:par>
                              <p:par>
                                <p:cTn id="135" presetID="6" presetClass="emph" presetSubtype="0" accel="33333" decel="66667" fill="hold" grpId="2" nodeType="withEffect">
                                  <p:stCondLst>
                                    <p:cond delay="600"/>
                                  </p:stCondLst>
                                  <p:childTnLst>
                                    <p:animScale>
                                      <p:cBhvr>
                                        <p:cTn id="136" dur="750" fill="hold"/>
                                        <p:tgtEl>
                                          <p:spTgt spid="17"/>
                                        </p:tgtEl>
                                      </p:cBhvr>
                                      <p:by x="9999000" y="9999000"/>
                                    </p:animScale>
                                  </p:childTnLst>
                                </p:cTn>
                              </p:par>
                              <p:par>
                                <p:cTn id="137" presetID="10" presetClass="entr" presetSubtype="0" fill="hold" grpId="0" nodeType="withEffect">
                                  <p:stCondLst>
                                    <p:cond delay="650"/>
                                  </p:stCondLst>
                                  <p:childTnLst>
                                    <p:set>
                                      <p:cBhvr>
                                        <p:cTn id="138" dur="1" fill="hold">
                                          <p:stCondLst>
                                            <p:cond delay="0"/>
                                          </p:stCondLst>
                                        </p:cTn>
                                        <p:tgtEl>
                                          <p:spTgt spid="18"/>
                                        </p:tgtEl>
                                        <p:attrNameLst>
                                          <p:attrName>style.visibility</p:attrName>
                                        </p:attrNameLst>
                                      </p:cBhvr>
                                      <p:to>
                                        <p:strVal val="visible"/>
                                      </p:to>
                                    </p:set>
                                    <p:animEffect transition="in" filter="fade">
                                      <p:cBhvr>
                                        <p:cTn id="139" dur="750"/>
                                        <p:tgtEl>
                                          <p:spTgt spid="18"/>
                                        </p:tgtEl>
                                      </p:cBhvr>
                                    </p:animEffect>
                                  </p:childTnLst>
                                </p:cTn>
                              </p:par>
                              <p:par>
                                <p:cTn id="140" presetID="6" presetClass="emph" presetSubtype="0" fill="hold" grpId="1" nodeType="withEffect">
                                  <p:stCondLst>
                                    <p:cond delay="650"/>
                                  </p:stCondLst>
                                  <p:childTnLst>
                                    <p:animScale>
                                      <p:cBhvr>
                                        <p:cTn id="141" dur="10" fill="hold"/>
                                        <p:tgtEl>
                                          <p:spTgt spid="18"/>
                                        </p:tgtEl>
                                      </p:cBhvr>
                                      <p:by x="1000" y="1000"/>
                                    </p:animScale>
                                  </p:childTnLst>
                                </p:cTn>
                              </p:par>
                              <p:par>
                                <p:cTn id="142" presetID="6" presetClass="emph" presetSubtype="0" accel="33333" decel="66667" fill="hold" grpId="2" nodeType="withEffect">
                                  <p:stCondLst>
                                    <p:cond delay="650"/>
                                  </p:stCondLst>
                                  <p:childTnLst>
                                    <p:animScale>
                                      <p:cBhvr>
                                        <p:cTn id="143" dur="750" fill="hold"/>
                                        <p:tgtEl>
                                          <p:spTgt spid="18"/>
                                        </p:tgtEl>
                                      </p:cBhvr>
                                      <p:by x="9999000" y="9999000"/>
                                    </p:animScale>
                                  </p:childTnLst>
                                </p:cTn>
                              </p:par>
                              <p:par>
                                <p:cTn id="144" presetID="10" presetClass="entr" presetSubtype="0" fill="hold" grpId="0" nodeType="withEffect">
                                  <p:stCondLst>
                                    <p:cond delay="700"/>
                                  </p:stCondLst>
                                  <p:childTnLst>
                                    <p:set>
                                      <p:cBhvr>
                                        <p:cTn id="145" dur="1" fill="hold">
                                          <p:stCondLst>
                                            <p:cond delay="0"/>
                                          </p:stCondLst>
                                        </p:cTn>
                                        <p:tgtEl>
                                          <p:spTgt spid="19"/>
                                        </p:tgtEl>
                                        <p:attrNameLst>
                                          <p:attrName>style.visibility</p:attrName>
                                        </p:attrNameLst>
                                      </p:cBhvr>
                                      <p:to>
                                        <p:strVal val="visible"/>
                                      </p:to>
                                    </p:set>
                                    <p:animEffect transition="in" filter="fade">
                                      <p:cBhvr>
                                        <p:cTn id="146" dur="750"/>
                                        <p:tgtEl>
                                          <p:spTgt spid="19"/>
                                        </p:tgtEl>
                                      </p:cBhvr>
                                    </p:animEffect>
                                  </p:childTnLst>
                                </p:cTn>
                              </p:par>
                              <p:par>
                                <p:cTn id="147" presetID="6" presetClass="emph" presetSubtype="0" fill="hold" grpId="1" nodeType="withEffect">
                                  <p:stCondLst>
                                    <p:cond delay="700"/>
                                  </p:stCondLst>
                                  <p:childTnLst>
                                    <p:animScale>
                                      <p:cBhvr>
                                        <p:cTn id="148" dur="10" fill="hold"/>
                                        <p:tgtEl>
                                          <p:spTgt spid="19"/>
                                        </p:tgtEl>
                                      </p:cBhvr>
                                      <p:by x="1000" y="1000"/>
                                    </p:animScale>
                                  </p:childTnLst>
                                </p:cTn>
                              </p:par>
                              <p:par>
                                <p:cTn id="149" presetID="6" presetClass="emph" presetSubtype="0" accel="33333" decel="66667" fill="hold" grpId="2" nodeType="withEffect">
                                  <p:stCondLst>
                                    <p:cond delay="700"/>
                                  </p:stCondLst>
                                  <p:childTnLst>
                                    <p:animScale>
                                      <p:cBhvr>
                                        <p:cTn id="150" dur="750" fill="hold"/>
                                        <p:tgtEl>
                                          <p:spTgt spid="19"/>
                                        </p:tgtEl>
                                      </p:cBhvr>
                                      <p:by x="9999000" y="9999000"/>
                                    </p:animScale>
                                  </p:childTnLst>
                                </p:cTn>
                              </p:par>
                              <p:par>
                                <p:cTn id="151" presetID="10" presetClass="entr" presetSubtype="0" fill="hold" grpId="0" nodeType="withEffect">
                                  <p:stCondLst>
                                    <p:cond delay="750"/>
                                  </p:stCondLst>
                                  <p:childTnLst>
                                    <p:set>
                                      <p:cBhvr>
                                        <p:cTn id="152" dur="1" fill="hold">
                                          <p:stCondLst>
                                            <p:cond delay="0"/>
                                          </p:stCondLst>
                                        </p:cTn>
                                        <p:tgtEl>
                                          <p:spTgt spid="25"/>
                                        </p:tgtEl>
                                        <p:attrNameLst>
                                          <p:attrName>style.visibility</p:attrName>
                                        </p:attrNameLst>
                                      </p:cBhvr>
                                      <p:to>
                                        <p:strVal val="visible"/>
                                      </p:to>
                                    </p:set>
                                    <p:animEffect transition="in" filter="fade">
                                      <p:cBhvr>
                                        <p:cTn id="153" dur="750"/>
                                        <p:tgtEl>
                                          <p:spTgt spid="25"/>
                                        </p:tgtEl>
                                      </p:cBhvr>
                                    </p:animEffect>
                                  </p:childTnLst>
                                </p:cTn>
                              </p:par>
                              <p:par>
                                <p:cTn id="154" presetID="6" presetClass="emph" presetSubtype="0" fill="hold" grpId="1" nodeType="withEffect">
                                  <p:stCondLst>
                                    <p:cond delay="750"/>
                                  </p:stCondLst>
                                  <p:childTnLst>
                                    <p:animScale>
                                      <p:cBhvr>
                                        <p:cTn id="155" dur="10" fill="hold"/>
                                        <p:tgtEl>
                                          <p:spTgt spid="25"/>
                                        </p:tgtEl>
                                      </p:cBhvr>
                                      <p:by x="1000" y="1000"/>
                                    </p:animScale>
                                  </p:childTnLst>
                                </p:cTn>
                              </p:par>
                              <p:par>
                                <p:cTn id="156" presetID="6" presetClass="emph" presetSubtype="0" accel="33333" decel="66667" fill="hold" grpId="2" nodeType="withEffect">
                                  <p:stCondLst>
                                    <p:cond delay="750"/>
                                  </p:stCondLst>
                                  <p:childTnLst>
                                    <p:animScale>
                                      <p:cBhvr>
                                        <p:cTn id="157" dur="750" fill="hold"/>
                                        <p:tgtEl>
                                          <p:spTgt spid="25"/>
                                        </p:tgtEl>
                                      </p:cBhvr>
                                      <p:by x="9999000" y="9999000"/>
                                    </p:animScale>
                                  </p:childTnLst>
                                </p:cTn>
                              </p:par>
                              <p:par>
                                <p:cTn id="158" presetID="10" presetClass="entr" presetSubtype="0" fill="hold" grpId="0" nodeType="withEffect">
                                  <p:stCondLst>
                                    <p:cond delay="800"/>
                                  </p:stCondLst>
                                  <p:childTnLst>
                                    <p:set>
                                      <p:cBhvr>
                                        <p:cTn id="159" dur="1" fill="hold">
                                          <p:stCondLst>
                                            <p:cond delay="0"/>
                                          </p:stCondLst>
                                        </p:cTn>
                                        <p:tgtEl>
                                          <p:spTgt spid="29"/>
                                        </p:tgtEl>
                                        <p:attrNameLst>
                                          <p:attrName>style.visibility</p:attrName>
                                        </p:attrNameLst>
                                      </p:cBhvr>
                                      <p:to>
                                        <p:strVal val="visible"/>
                                      </p:to>
                                    </p:set>
                                    <p:animEffect transition="in" filter="fade">
                                      <p:cBhvr>
                                        <p:cTn id="160" dur="750"/>
                                        <p:tgtEl>
                                          <p:spTgt spid="29"/>
                                        </p:tgtEl>
                                      </p:cBhvr>
                                    </p:animEffect>
                                  </p:childTnLst>
                                </p:cTn>
                              </p:par>
                              <p:par>
                                <p:cTn id="161" presetID="6" presetClass="emph" presetSubtype="0" fill="hold" grpId="1" nodeType="withEffect">
                                  <p:stCondLst>
                                    <p:cond delay="800"/>
                                  </p:stCondLst>
                                  <p:childTnLst>
                                    <p:animScale>
                                      <p:cBhvr>
                                        <p:cTn id="162" dur="10" fill="hold"/>
                                        <p:tgtEl>
                                          <p:spTgt spid="29"/>
                                        </p:tgtEl>
                                      </p:cBhvr>
                                      <p:by x="1000" y="1000"/>
                                    </p:animScale>
                                  </p:childTnLst>
                                </p:cTn>
                              </p:par>
                              <p:par>
                                <p:cTn id="163" presetID="6" presetClass="emph" presetSubtype="0" accel="33333" decel="66667" fill="hold" grpId="2" nodeType="withEffect">
                                  <p:stCondLst>
                                    <p:cond delay="800"/>
                                  </p:stCondLst>
                                  <p:childTnLst>
                                    <p:animScale>
                                      <p:cBhvr>
                                        <p:cTn id="164" dur="750" fill="hold"/>
                                        <p:tgtEl>
                                          <p:spTgt spid="29"/>
                                        </p:tgtEl>
                                      </p:cBhvr>
                                      <p:by x="9999000" y="9999000"/>
                                    </p:animScale>
                                  </p:childTnLst>
                                </p:cTn>
                              </p:par>
                              <p:par>
                                <p:cTn id="165" presetID="10" presetClass="entr" presetSubtype="0" fill="hold" grpId="0" nodeType="withEffect">
                                  <p:stCondLst>
                                    <p:cond delay="850"/>
                                  </p:stCondLst>
                                  <p:childTnLst>
                                    <p:set>
                                      <p:cBhvr>
                                        <p:cTn id="166" dur="1" fill="hold">
                                          <p:stCondLst>
                                            <p:cond delay="0"/>
                                          </p:stCondLst>
                                        </p:cTn>
                                        <p:tgtEl>
                                          <p:spTgt spid="30"/>
                                        </p:tgtEl>
                                        <p:attrNameLst>
                                          <p:attrName>style.visibility</p:attrName>
                                        </p:attrNameLst>
                                      </p:cBhvr>
                                      <p:to>
                                        <p:strVal val="visible"/>
                                      </p:to>
                                    </p:set>
                                    <p:animEffect transition="in" filter="fade">
                                      <p:cBhvr>
                                        <p:cTn id="167" dur="750"/>
                                        <p:tgtEl>
                                          <p:spTgt spid="30"/>
                                        </p:tgtEl>
                                      </p:cBhvr>
                                    </p:animEffect>
                                  </p:childTnLst>
                                </p:cTn>
                              </p:par>
                              <p:par>
                                <p:cTn id="168" presetID="6" presetClass="emph" presetSubtype="0" fill="hold" grpId="1" nodeType="withEffect">
                                  <p:stCondLst>
                                    <p:cond delay="850"/>
                                  </p:stCondLst>
                                  <p:childTnLst>
                                    <p:animScale>
                                      <p:cBhvr>
                                        <p:cTn id="169" dur="10" fill="hold"/>
                                        <p:tgtEl>
                                          <p:spTgt spid="30"/>
                                        </p:tgtEl>
                                      </p:cBhvr>
                                      <p:by x="1000" y="1000"/>
                                    </p:animScale>
                                  </p:childTnLst>
                                </p:cTn>
                              </p:par>
                              <p:par>
                                <p:cTn id="170" presetID="6" presetClass="emph" presetSubtype="0" accel="33333" decel="66667" fill="hold" grpId="2" nodeType="withEffect">
                                  <p:stCondLst>
                                    <p:cond delay="850"/>
                                  </p:stCondLst>
                                  <p:childTnLst>
                                    <p:animScale>
                                      <p:cBhvr>
                                        <p:cTn id="171" dur="750" fill="hold"/>
                                        <p:tgtEl>
                                          <p:spTgt spid="30"/>
                                        </p:tgtEl>
                                      </p:cBhvr>
                                      <p:by x="9999000" y="9999000"/>
                                    </p:animScale>
                                  </p:childTnLst>
                                </p:cTn>
                              </p:par>
                              <p:par>
                                <p:cTn id="172" presetID="10" presetClass="entr" presetSubtype="0" fill="hold" grpId="0" nodeType="withEffect">
                                  <p:stCondLst>
                                    <p:cond delay="900"/>
                                  </p:stCondLst>
                                  <p:childTnLst>
                                    <p:set>
                                      <p:cBhvr>
                                        <p:cTn id="173" dur="1" fill="hold">
                                          <p:stCondLst>
                                            <p:cond delay="0"/>
                                          </p:stCondLst>
                                        </p:cTn>
                                        <p:tgtEl>
                                          <p:spTgt spid="135"/>
                                        </p:tgtEl>
                                        <p:attrNameLst>
                                          <p:attrName>style.visibility</p:attrName>
                                        </p:attrNameLst>
                                      </p:cBhvr>
                                      <p:to>
                                        <p:strVal val="visible"/>
                                      </p:to>
                                    </p:set>
                                    <p:animEffect transition="in" filter="fade">
                                      <p:cBhvr>
                                        <p:cTn id="174" dur="750"/>
                                        <p:tgtEl>
                                          <p:spTgt spid="135"/>
                                        </p:tgtEl>
                                      </p:cBhvr>
                                    </p:animEffect>
                                  </p:childTnLst>
                                </p:cTn>
                              </p:par>
                              <p:par>
                                <p:cTn id="175" presetID="6" presetClass="emph" presetSubtype="0" fill="hold" grpId="1" nodeType="withEffect">
                                  <p:stCondLst>
                                    <p:cond delay="900"/>
                                  </p:stCondLst>
                                  <p:childTnLst>
                                    <p:animScale>
                                      <p:cBhvr>
                                        <p:cTn id="176" dur="10" fill="hold"/>
                                        <p:tgtEl>
                                          <p:spTgt spid="135"/>
                                        </p:tgtEl>
                                      </p:cBhvr>
                                      <p:by x="1000" y="1000"/>
                                    </p:animScale>
                                  </p:childTnLst>
                                </p:cTn>
                              </p:par>
                              <p:par>
                                <p:cTn id="177" presetID="6" presetClass="emph" presetSubtype="0" accel="33333" decel="66667" fill="hold" grpId="2" nodeType="withEffect">
                                  <p:stCondLst>
                                    <p:cond delay="900"/>
                                  </p:stCondLst>
                                  <p:childTnLst>
                                    <p:animScale>
                                      <p:cBhvr>
                                        <p:cTn id="178" dur="750" fill="hold"/>
                                        <p:tgtEl>
                                          <p:spTgt spid="135"/>
                                        </p:tgtEl>
                                      </p:cBhvr>
                                      <p:by x="9999000" y="9999000"/>
                                    </p:animScale>
                                  </p:childTnLst>
                                </p:cTn>
                              </p:par>
                              <p:par>
                                <p:cTn id="179" presetID="10" presetClass="entr" presetSubtype="0" fill="hold" grpId="0" nodeType="withEffect">
                                  <p:stCondLst>
                                    <p:cond delay="950"/>
                                  </p:stCondLst>
                                  <p:childTnLst>
                                    <p:set>
                                      <p:cBhvr>
                                        <p:cTn id="180" dur="1" fill="hold">
                                          <p:stCondLst>
                                            <p:cond delay="0"/>
                                          </p:stCondLst>
                                        </p:cTn>
                                        <p:tgtEl>
                                          <p:spTgt spid="136"/>
                                        </p:tgtEl>
                                        <p:attrNameLst>
                                          <p:attrName>style.visibility</p:attrName>
                                        </p:attrNameLst>
                                      </p:cBhvr>
                                      <p:to>
                                        <p:strVal val="visible"/>
                                      </p:to>
                                    </p:set>
                                    <p:animEffect transition="in" filter="fade">
                                      <p:cBhvr>
                                        <p:cTn id="181" dur="750"/>
                                        <p:tgtEl>
                                          <p:spTgt spid="136"/>
                                        </p:tgtEl>
                                      </p:cBhvr>
                                    </p:animEffect>
                                  </p:childTnLst>
                                </p:cTn>
                              </p:par>
                              <p:par>
                                <p:cTn id="182" presetID="6" presetClass="emph" presetSubtype="0" fill="hold" grpId="1" nodeType="withEffect">
                                  <p:stCondLst>
                                    <p:cond delay="950"/>
                                  </p:stCondLst>
                                  <p:childTnLst>
                                    <p:animScale>
                                      <p:cBhvr>
                                        <p:cTn id="183" dur="10" fill="hold"/>
                                        <p:tgtEl>
                                          <p:spTgt spid="136"/>
                                        </p:tgtEl>
                                      </p:cBhvr>
                                      <p:by x="1000" y="1000"/>
                                    </p:animScale>
                                  </p:childTnLst>
                                </p:cTn>
                              </p:par>
                              <p:par>
                                <p:cTn id="184" presetID="6" presetClass="emph" presetSubtype="0" accel="33333" decel="66667" fill="hold" grpId="2" nodeType="withEffect">
                                  <p:stCondLst>
                                    <p:cond delay="950"/>
                                  </p:stCondLst>
                                  <p:childTnLst>
                                    <p:animScale>
                                      <p:cBhvr>
                                        <p:cTn id="185" dur="750" fill="hold"/>
                                        <p:tgtEl>
                                          <p:spTgt spid="136"/>
                                        </p:tgtEl>
                                      </p:cBhvr>
                                      <p:by x="9999000" y="9999000"/>
                                    </p:animScale>
                                  </p:childTnLst>
                                </p:cTn>
                              </p:par>
                              <p:par>
                                <p:cTn id="186" presetID="10" presetClass="entr" presetSubtype="0" fill="hold" grpId="0" nodeType="withEffect">
                                  <p:stCondLst>
                                    <p:cond delay="1000"/>
                                  </p:stCondLst>
                                  <p:childTnLst>
                                    <p:set>
                                      <p:cBhvr>
                                        <p:cTn id="187" dur="1" fill="hold">
                                          <p:stCondLst>
                                            <p:cond delay="0"/>
                                          </p:stCondLst>
                                        </p:cTn>
                                        <p:tgtEl>
                                          <p:spTgt spid="137"/>
                                        </p:tgtEl>
                                        <p:attrNameLst>
                                          <p:attrName>style.visibility</p:attrName>
                                        </p:attrNameLst>
                                      </p:cBhvr>
                                      <p:to>
                                        <p:strVal val="visible"/>
                                      </p:to>
                                    </p:set>
                                    <p:animEffect transition="in" filter="fade">
                                      <p:cBhvr>
                                        <p:cTn id="188" dur="750"/>
                                        <p:tgtEl>
                                          <p:spTgt spid="137"/>
                                        </p:tgtEl>
                                      </p:cBhvr>
                                    </p:animEffect>
                                  </p:childTnLst>
                                </p:cTn>
                              </p:par>
                              <p:par>
                                <p:cTn id="189" presetID="6" presetClass="emph" presetSubtype="0" fill="hold" grpId="1" nodeType="withEffect">
                                  <p:stCondLst>
                                    <p:cond delay="1000"/>
                                  </p:stCondLst>
                                  <p:childTnLst>
                                    <p:animScale>
                                      <p:cBhvr>
                                        <p:cTn id="190" dur="10" fill="hold"/>
                                        <p:tgtEl>
                                          <p:spTgt spid="137"/>
                                        </p:tgtEl>
                                      </p:cBhvr>
                                      <p:by x="1000" y="1000"/>
                                    </p:animScale>
                                  </p:childTnLst>
                                </p:cTn>
                              </p:par>
                              <p:par>
                                <p:cTn id="191" presetID="6" presetClass="emph" presetSubtype="0" accel="33333" decel="66667" fill="hold" grpId="2" nodeType="withEffect">
                                  <p:stCondLst>
                                    <p:cond delay="1000"/>
                                  </p:stCondLst>
                                  <p:childTnLst>
                                    <p:animScale>
                                      <p:cBhvr>
                                        <p:cTn id="192" dur="750" fill="hold"/>
                                        <p:tgtEl>
                                          <p:spTgt spid="137"/>
                                        </p:tgtEl>
                                      </p:cBhvr>
                                      <p:by x="9999000" y="9999000"/>
                                    </p:animScale>
                                  </p:childTnLst>
                                </p:cTn>
                              </p:par>
                              <p:par>
                                <p:cTn id="193" presetID="10" presetClass="entr" presetSubtype="0" fill="hold" grpId="0" nodeType="withEffect">
                                  <p:stCondLst>
                                    <p:cond delay="1050"/>
                                  </p:stCondLst>
                                  <p:childTnLst>
                                    <p:set>
                                      <p:cBhvr>
                                        <p:cTn id="194" dur="1" fill="hold">
                                          <p:stCondLst>
                                            <p:cond delay="0"/>
                                          </p:stCondLst>
                                        </p:cTn>
                                        <p:tgtEl>
                                          <p:spTgt spid="138"/>
                                        </p:tgtEl>
                                        <p:attrNameLst>
                                          <p:attrName>style.visibility</p:attrName>
                                        </p:attrNameLst>
                                      </p:cBhvr>
                                      <p:to>
                                        <p:strVal val="visible"/>
                                      </p:to>
                                    </p:set>
                                    <p:animEffect transition="in" filter="fade">
                                      <p:cBhvr>
                                        <p:cTn id="195" dur="750"/>
                                        <p:tgtEl>
                                          <p:spTgt spid="138"/>
                                        </p:tgtEl>
                                      </p:cBhvr>
                                    </p:animEffect>
                                  </p:childTnLst>
                                </p:cTn>
                              </p:par>
                              <p:par>
                                <p:cTn id="196" presetID="6" presetClass="emph" presetSubtype="0" fill="hold" grpId="1" nodeType="withEffect">
                                  <p:stCondLst>
                                    <p:cond delay="1050"/>
                                  </p:stCondLst>
                                  <p:childTnLst>
                                    <p:animScale>
                                      <p:cBhvr>
                                        <p:cTn id="197" dur="10" fill="hold"/>
                                        <p:tgtEl>
                                          <p:spTgt spid="138"/>
                                        </p:tgtEl>
                                      </p:cBhvr>
                                      <p:by x="1000" y="1000"/>
                                    </p:animScale>
                                  </p:childTnLst>
                                </p:cTn>
                              </p:par>
                              <p:par>
                                <p:cTn id="198" presetID="6" presetClass="emph" presetSubtype="0" accel="33333" decel="66667" fill="hold" grpId="2" nodeType="withEffect">
                                  <p:stCondLst>
                                    <p:cond delay="1050"/>
                                  </p:stCondLst>
                                  <p:childTnLst>
                                    <p:animScale>
                                      <p:cBhvr>
                                        <p:cTn id="199" dur="750" fill="hold"/>
                                        <p:tgtEl>
                                          <p:spTgt spid="138"/>
                                        </p:tgtEl>
                                      </p:cBhvr>
                                      <p:by x="9999000" y="9999000"/>
                                    </p:animScale>
                                  </p:childTnLst>
                                </p:cTn>
                              </p:par>
                              <p:par>
                                <p:cTn id="200" presetID="10" presetClass="entr" presetSubtype="0" fill="hold" grpId="0" nodeType="withEffect">
                                  <p:stCondLst>
                                    <p:cond delay="1100"/>
                                  </p:stCondLst>
                                  <p:childTnLst>
                                    <p:set>
                                      <p:cBhvr>
                                        <p:cTn id="201" dur="1" fill="hold">
                                          <p:stCondLst>
                                            <p:cond delay="0"/>
                                          </p:stCondLst>
                                        </p:cTn>
                                        <p:tgtEl>
                                          <p:spTgt spid="139"/>
                                        </p:tgtEl>
                                        <p:attrNameLst>
                                          <p:attrName>style.visibility</p:attrName>
                                        </p:attrNameLst>
                                      </p:cBhvr>
                                      <p:to>
                                        <p:strVal val="visible"/>
                                      </p:to>
                                    </p:set>
                                    <p:animEffect transition="in" filter="fade">
                                      <p:cBhvr>
                                        <p:cTn id="202" dur="750"/>
                                        <p:tgtEl>
                                          <p:spTgt spid="139"/>
                                        </p:tgtEl>
                                      </p:cBhvr>
                                    </p:animEffect>
                                  </p:childTnLst>
                                </p:cTn>
                              </p:par>
                              <p:par>
                                <p:cTn id="203" presetID="6" presetClass="emph" presetSubtype="0" fill="hold" grpId="1" nodeType="withEffect">
                                  <p:stCondLst>
                                    <p:cond delay="1100"/>
                                  </p:stCondLst>
                                  <p:childTnLst>
                                    <p:animScale>
                                      <p:cBhvr>
                                        <p:cTn id="204" dur="10" fill="hold"/>
                                        <p:tgtEl>
                                          <p:spTgt spid="139"/>
                                        </p:tgtEl>
                                      </p:cBhvr>
                                      <p:by x="1000" y="1000"/>
                                    </p:animScale>
                                  </p:childTnLst>
                                </p:cTn>
                              </p:par>
                              <p:par>
                                <p:cTn id="205" presetID="6" presetClass="emph" presetSubtype="0" accel="33333" decel="66667" fill="hold" grpId="2" nodeType="withEffect">
                                  <p:stCondLst>
                                    <p:cond delay="1100"/>
                                  </p:stCondLst>
                                  <p:childTnLst>
                                    <p:animScale>
                                      <p:cBhvr>
                                        <p:cTn id="206" dur="750" fill="hold"/>
                                        <p:tgtEl>
                                          <p:spTgt spid="139"/>
                                        </p:tgtEl>
                                      </p:cBhvr>
                                      <p:by x="9999000" y="9999000"/>
                                    </p:animScale>
                                  </p:childTnLst>
                                </p:cTn>
                              </p:par>
                              <p:par>
                                <p:cTn id="207" presetID="10" presetClass="entr" presetSubtype="0" fill="hold" grpId="0" nodeType="withEffect">
                                  <p:stCondLst>
                                    <p:cond delay="1150"/>
                                  </p:stCondLst>
                                  <p:childTnLst>
                                    <p:set>
                                      <p:cBhvr>
                                        <p:cTn id="208" dur="1" fill="hold">
                                          <p:stCondLst>
                                            <p:cond delay="0"/>
                                          </p:stCondLst>
                                        </p:cTn>
                                        <p:tgtEl>
                                          <p:spTgt spid="140"/>
                                        </p:tgtEl>
                                        <p:attrNameLst>
                                          <p:attrName>style.visibility</p:attrName>
                                        </p:attrNameLst>
                                      </p:cBhvr>
                                      <p:to>
                                        <p:strVal val="visible"/>
                                      </p:to>
                                    </p:set>
                                    <p:animEffect transition="in" filter="fade">
                                      <p:cBhvr>
                                        <p:cTn id="209" dur="750"/>
                                        <p:tgtEl>
                                          <p:spTgt spid="140"/>
                                        </p:tgtEl>
                                      </p:cBhvr>
                                    </p:animEffect>
                                  </p:childTnLst>
                                </p:cTn>
                              </p:par>
                              <p:par>
                                <p:cTn id="210" presetID="6" presetClass="emph" presetSubtype="0" fill="hold" grpId="1" nodeType="withEffect">
                                  <p:stCondLst>
                                    <p:cond delay="1150"/>
                                  </p:stCondLst>
                                  <p:childTnLst>
                                    <p:animScale>
                                      <p:cBhvr>
                                        <p:cTn id="211" dur="10" fill="hold"/>
                                        <p:tgtEl>
                                          <p:spTgt spid="140"/>
                                        </p:tgtEl>
                                      </p:cBhvr>
                                      <p:by x="1000" y="1000"/>
                                    </p:animScale>
                                  </p:childTnLst>
                                </p:cTn>
                              </p:par>
                              <p:par>
                                <p:cTn id="212" presetID="6" presetClass="emph" presetSubtype="0" accel="33333" decel="66667" fill="hold" grpId="2" nodeType="withEffect">
                                  <p:stCondLst>
                                    <p:cond delay="1150"/>
                                  </p:stCondLst>
                                  <p:childTnLst>
                                    <p:animScale>
                                      <p:cBhvr>
                                        <p:cTn id="213" dur="750" fill="hold"/>
                                        <p:tgtEl>
                                          <p:spTgt spid="140"/>
                                        </p:tgtEl>
                                      </p:cBhvr>
                                      <p:by x="9999000" y="9999000"/>
                                    </p:animScale>
                                  </p:childTnLst>
                                </p:cTn>
                              </p:par>
                              <p:par>
                                <p:cTn id="214" presetID="10" presetClass="entr" presetSubtype="0" fill="hold" grpId="0" nodeType="withEffect">
                                  <p:stCondLst>
                                    <p:cond delay="1200"/>
                                  </p:stCondLst>
                                  <p:childTnLst>
                                    <p:set>
                                      <p:cBhvr>
                                        <p:cTn id="215" dur="1" fill="hold">
                                          <p:stCondLst>
                                            <p:cond delay="0"/>
                                          </p:stCondLst>
                                        </p:cTn>
                                        <p:tgtEl>
                                          <p:spTgt spid="141"/>
                                        </p:tgtEl>
                                        <p:attrNameLst>
                                          <p:attrName>style.visibility</p:attrName>
                                        </p:attrNameLst>
                                      </p:cBhvr>
                                      <p:to>
                                        <p:strVal val="visible"/>
                                      </p:to>
                                    </p:set>
                                    <p:animEffect transition="in" filter="fade">
                                      <p:cBhvr>
                                        <p:cTn id="216" dur="750"/>
                                        <p:tgtEl>
                                          <p:spTgt spid="141"/>
                                        </p:tgtEl>
                                      </p:cBhvr>
                                    </p:animEffect>
                                  </p:childTnLst>
                                </p:cTn>
                              </p:par>
                              <p:par>
                                <p:cTn id="217" presetID="6" presetClass="emph" presetSubtype="0" fill="hold" grpId="1" nodeType="withEffect">
                                  <p:stCondLst>
                                    <p:cond delay="1200"/>
                                  </p:stCondLst>
                                  <p:childTnLst>
                                    <p:animScale>
                                      <p:cBhvr>
                                        <p:cTn id="218" dur="10" fill="hold"/>
                                        <p:tgtEl>
                                          <p:spTgt spid="141"/>
                                        </p:tgtEl>
                                      </p:cBhvr>
                                      <p:by x="1000" y="1000"/>
                                    </p:animScale>
                                  </p:childTnLst>
                                </p:cTn>
                              </p:par>
                              <p:par>
                                <p:cTn id="219" presetID="6" presetClass="emph" presetSubtype="0" accel="33333" decel="66667" fill="hold" grpId="2" nodeType="withEffect">
                                  <p:stCondLst>
                                    <p:cond delay="1200"/>
                                  </p:stCondLst>
                                  <p:childTnLst>
                                    <p:animScale>
                                      <p:cBhvr>
                                        <p:cTn id="220" dur="750" fill="hold"/>
                                        <p:tgtEl>
                                          <p:spTgt spid="141"/>
                                        </p:tgtEl>
                                      </p:cBhvr>
                                      <p:by x="9999000" y="9999000"/>
                                    </p:animScale>
                                  </p:childTnLst>
                                </p:cTn>
                              </p:par>
                              <p:par>
                                <p:cTn id="221" presetID="10" presetClass="entr" presetSubtype="0" fill="hold" grpId="0" nodeType="withEffect">
                                  <p:stCondLst>
                                    <p:cond delay="1250"/>
                                  </p:stCondLst>
                                  <p:childTnLst>
                                    <p:set>
                                      <p:cBhvr>
                                        <p:cTn id="222" dur="1" fill="hold">
                                          <p:stCondLst>
                                            <p:cond delay="0"/>
                                          </p:stCondLst>
                                        </p:cTn>
                                        <p:tgtEl>
                                          <p:spTgt spid="142"/>
                                        </p:tgtEl>
                                        <p:attrNameLst>
                                          <p:attrName>style.visibility</p:attrName>
                                        </p:attrNameLst>
                                      </p:cBhvr>
                                      <p:to>
                                        <p:strVal val="visible"/>
                                      </p:to>
                                    </p:set>
                                    <p:animEffect transition="in" filter="fade">
                                      <p:cBhvr>
                                        <p:cTn id="223" dur="750"/>
                                        <p:tgtEl>
                                          <p:spTgt spid="142"/>
                                        </p:tgtEl>
                                      </p:cBhvr>
                                    </p:animEffect>
                                  </p:childTnLst>
                                </p:cTn>
                              </p:par>
                              <p:par>
                                <p:cTn id="224" presetID="6" presetClass="emph" presetSubtype="0" fill="hold" grpId="1" nodeType="withEffect">
                                  <p:stCondLst>
                                    <p:cond delay="1250"/>
                                  </p:stCondLst>
                                  <p:childTnLst>
                                    <p:animScale>
                                      <p:cBhvr>
                                        <p:cTn id="225" dur="10" fill="hold"/>
                                        <p:tgtEl>
                                          <p:spTgt spid="142"/>
                                        </p:tgtEl>
                                      </p:cBhvr>
                                      <p:by x="1000" y="1000"/>
                                    </p:animScale>
                                  </p:childTnLst>
                                </p:cTn>
                              </p:par>
                              <p:par>
                                <p:cTn id="226" presetID="6" presetClass="emph" presetSubtype="0" accel="33333" decel="66667" fill="hold" grpId="2" nodeType="withEffect">
                                  <p:stCondLst>
                                    <p:cond delay="1250"/>
                                  </p:stCondLst>
                                  <p:childTnLst>
                                    <p:animScale>
                                      <p:cBhvr>
                                        <p:cTn id="227" dur="750" fill="hold"/>
                                        <p:tgtEl>
                                          <p:spTgt spid="142"/>
                                        </p:tgtEl>
                                      </p:cBhvr>
                                      <p:by x="9999000" y="9999000"/>
                                    </p:animScale>
                                  </p:childTnLst>
                                </p:cTn>
                              </p:par>
                              <p:par>
                                <p:cTn id="228" presetID="10" presetClass="entr" presetSubtype="0" fill="hold" grpId="0" nodeType="withEffect">
                                  <p:stCondLst>
                                    <p:cond delay="1300"/>
                                  </p:stCondLst>
                                  <p:childTnLst>
                                    <p:set>
                                      <p:cBhvr>
                                        <p:cTn id="229" dur="1" fill="hold">
                                          <p:stCondLst>
                                            <p:cond delay="0"/>
                                          </p:stCondLst>
                                        </p:cTn>
                                        <p:tgtEl>
                                          <p:spTgt spid="143"/>
                                        </p:tgtEl>
                                        <p:attrNameLst>
                                          <p:attrName>style.visibility</p:attrName>
                                        </p:attrNameLst>
                                      </p:cBhvr>
                                      <p:to>
                                        <p:strVal val="visible"/>
                                      </p:to>
                                    </p:set>
                                    <p:animEffect transition="in" filter="fade">
                                      <p:cBhvr>
                                        <p:cTn id="230" dur="750"/>
                                        <p:tgtEl>
                                          <p:spTgt spid="143"/>
                                        </p:tgtEl>
                                      </p:cBhvr>
                                    </p:animEffect>
                                  </p:childTnLst>
                                </p:cTn>
                              </p:par>
                              <p:par>
                                <p:cTn id="231" presetID="6" presetClass="emph" presetSubtype="0" fill="hold" grpId="1" nodeType="withEffect">
                                  <p:stCondLst>
                                    <p:cond delay="1300"/>
                                  </p:stCondLst>
                                  <p:childTnLst>
                                    <p:animScale>
                                      <p:cBhvr>
                                        <p:cTn id="232" dur="10" fill="hold"/>
                                        <p:tgtEl>
                                          <p:spTgt spid="143"/>
                                        </p:tgtEl>
                                      </p:cBhvr>
                                      <p:by x="1000" y="1000"/>
                                    </p:animScale>
                                  </p:childTnLst>
                                </p:cTn>
                              </p:par>
                              <p:par>
                                <p:cTn id="233" presetID="6" presetClass="emph" presetSubtype="0" accel="33333" decel="66667" fill="hold" grpId="2" nodeType="withEffect">
                                  <p:stCondLst>
                                    <p:cond delay="1300"/>
                                  </p:stCondLst>
                                  <p:childTnLst>
                                    <p:animScale>
                                      <p:cBhvr>
                                        <p:cTn id="234" dur="750" fill="hold"/>
                                        <p:tgtEl>
                                          <p:spTgt spid="143"/>
                                        </p:tgtEl>
                                      </p:cBhvr>
                                      <p:by x="9999000" y="9999000"/>
                                    </p:animScale>
                                  </p:childTnLst>
                                </p:cTn>
                              </p:par>
                              <p:par>
                                <p:cTn id="235" presetID="10" presetClass="entr" presetSubtype="0" fill="hold" grpId="0" nodeType="withEffect">
                                  <p:stCondLst>
                                    <p:cond delay="1350"/>
                                  </p:stCondLst>
                                  <p:childTnLst>
                                    <p:set>
                                      <p:cBhvr>
                                        <p:cTn id="236" dur="1" fill="hold">
                                          <p:stCondLst>
                                            <p:cond delay="0"/>
                                          </p:stCondLst>
                                        </p:cTn>
                                        <p:tgtEl>
                                          <p:spTgt spid="144"/>
                                        </p:tgtEl>
                                        <p:attrNameLst>
                                          <p:attrName>style.visibility</p:attrName>
                                        </p:attrNameLst>
                                      </p:cBhvr>
                                      <p:to>
                                        <p:strVal val="visible"/>
                                      </p:to>
                                    </p:set>
                                    <p:animEffect transition="in" filter="fade">
                                      <p:cBhvr>
                                        <p:cTn id="237" dur="750"/>
                                        <p:tgtEl>
                                          <p:spTgt spid="144"/>
                                        </p:tgtEl>
                                      </p:cBhvr>
                                    </p:animEffect>
                                  </p:childTnLst>
                                </p:cTn>
                              </p:par>
                              <p:par>
                                <p:cTn id="238" presetID="6" presetClass="emph" presetSubtype="0" fill="hold" grpId="1" nodeType="withEffect">
                                  <p:stCondLst>
                                    <p:cond delay="1350"/>
                                  </p:stCondLst>
                                  <p:childTnLst>
                                    <p:animScale>
                                      <p:cBhvr>
                                        <p:cTn id="239" dur="10" fill="hold"/>
                                        <p:tgtEl>
                                          <p:spTgt spid="144"/>
                                        </p:tgtEl>
                                      </p:cBhvr>
                                      <p:by x="1000" y="1000"/>
                                    </p:animScale>
                                  </p:childTnLst>
                                </p:cTn>
                              </p:par>
                              <p:par>
                                <p:cTn id="240" presetID="6" presetClass="emph" presetSubtype="0" accel="33333" decel="66667" fill="hold" grpId="2" nodeType="withEffect">
                                  <p:stCondLst>
                                    <p:cond delay="1350"/>
                                  </p:stCondLst>
                                  <p:childTnLst>
                                    <p:animScale>
                                      <p:cBhvr>
                                        <p:cTn id="241" dur="750" fill="hold"/>
                                        <p:tgtEl>
                                          <p:spTgt spid="144"/>
                                        </p:tgtEl>
                                      </p:cBhvr>
                                      <p:by x="9999000" y="9999000"/>
                                    </p:animScale>
                                  </p:childTnLst>
                                </p:cTn>
                              </p:par>
                              <p:par>
                                <p:cTn id="242" presetID="10" presetClass="entr" presetSubtype="0" fill="hold" grpId="0" nodeType="withEffect">
                                  <p:stCondLst>
                                    <p:cond delay="1400"/>
                                  </p:stCondLst>
                                  <p:childTnLst>
                                    <p:set>
                                      <p:cBhvr>
                                        <p:cTn id="243" dur="1" fill="hold">
                                          <p:stCondLst>
                                            <p:cond delay="0"/>
                                          </p:stCondLst>
                                        </p:cTn>
                                        <p:tgtEl>
                                          <p:spTgt spid="145"/>
                                        </p:tgtEl>
                                        <p:attrNameLst>
                                          <p:attrName>style.visibility</p:attrName>
                                        </p:attrNameLst>
                                      </p:cBhvr>
                                      <p:to>
                                        <p:strVal val="visible"/>
                                      </p:to>
                                    </p:set>
                                    <p:animEffect transition="in" filter="fade">
                                      <p:cBhvr>
                                        <p:cTn id="244" dur="750"/>
                                        <p:tgtEl>
                                          <p:spTgt spid="145"/>
                                        </p:tgtEl>
                                      </p:cBhvr>
                                    </p:animEffect>
                                  </p:childTnLst>
                                </p:cTn>
                              </p:par>
                              <p:par>
                                <p:cTn id="245" presetID="6" presetClass="emph" presetSubtype="0" fill="hold" grpId="1" nodeType="withEffect">
                                  <p:stCondLst>
                                    <p:cond delay="1400"/>
                                  </p:stCondLst>
                                  <p:childTnLst>
                                    <p:animScale>
                                      <p:cBhvr>
                                        <p:cTn id="246" dur="10" fill="hold"/>
                                        <p:tgtEl>
                                          <p:spTgt spid="145"/>
                                        </p:tgtEl>
                                      </p:cBhvr>
                                      <p:by x="1000" y="1000"/>
                                    </p:animScale>
                                  </p:childTnLst>
                                </p:cTn>
                              </p:par>
                              <p:par>
                                <p:cTn id="247" presetID="6" presetClass="emph" presetSubtype="0" accel="33333" decel="66667" fill="hold" grpId="2" nodeType="withEffect">
                                  <p:stCondLst>
                                    <p:cond delay="1400"/>
                                  </p:stCondLst>
                                  <p:childTnLst>
                                    <p:animScale>
                                      <p:cBhvr>
                                        <p:cTn id="248" dur="750" fill="hold"/>
                                        <p:tgtEl>
                                          <p:spTgt spid="145"/>
                                        </p:tgtEl>
                                      </p:cBhvr>
                                      <p:by x="9999000" y="9999000"/>
                                    </p:animScale>
                                  </p:childTnLst>
                                </p:cTn>
                              </p:par>
                              <p:par>
                                <p:cTn id="249" presetID="10" presetClass="entr" presetSubtype="0" fill="hold" grpId="0" nodeType="withEffect">
                                  <p:stCondLst>
                                    <p:cond delay="1450"/>
                                  </p:stCondLst>
                                  <p:childTnLst>
                                    <p:set>
                                      <p:cBhvr>
                                        <p:cTn id="250" dur="1" fill="hold">
                                          <p:stCondLst>
                                            <p:cond delay="0"/>
                                          </p:stCondLst>
                                        </p:cTn>
                                        <p:tgtEl>
                                          <p:spTgt spid="146"/>
                                        </p:tgtEl>
                                        <p:attrNameLst>
                                          <p:attrName>style.visibility</p:attrName>
                                        </p:attrNameLst>
                                      </p:cBhvr>
                                      <p:to>
                                        <p:strVal val="visible"/>
                                      </p:to>
                                    </p:set>
                                    <p:animEffect transition="in" filter="fade">
                                      <p:cBhvr>
                                        <p:cTn id="251" dur="750"/>
                                        <p:tgtEl>
                                          <p:spTgt spid="146"/>
                                        </p:tgtEl>
                                      </p:cBhvr>
                                    </p:animEffect>
                                  </p:childTnLst>
                                </p:cTn>
                              </p:par>
                              <p:par>
                                <p:cTn id="252" presetID="6" presetClass="emph" presetSubtype="0" fill="hold" grpId="1" nodeType="withEffect">
                                  <p:stCondLst>
                                    <p:cond delay="1450"/>
                                  </p:stCondLst>
                                  <p:childTnLst>
                                    <p:animScale>
                                      <p:cBhvr>
                                        <p:cTn id="253" dur="10" fill="hold"/>
                                        <p:tgtEl>
                                          <p:spTgt spid="146"/>
                                        </p:tgtEl>
                                      </p:cBhvr>
                                      <p:by x="1000" y="1000"/>
                                    </p:animScale>
                                  </p:childTnLst>
                                </p:cTn>
                              </p:par>
                              <p:par>
                                <p:cTn id="254" presetID="6" presetClass="emph" presetSubtype="0" accel="33333" decel="66667" fill="hold" grpId="2" nodeType="withEffect">
                                  <p:stCondLst>
                                    <p:cond delay="1450"/>
                                  </p:stCondLst>
                                  <p:childTnLst>
                                    <p:animScale>
                                      <p:cBhvr>
                                        <p:cTn id="255" dur="750" fill="hold"/>
                                        <p:tgtEl>
                                          <p:spTgt spid="146"/>
                                        </p:tgtEl>
                                      </p:cBhvr>
                                      <p:by x="9999000" y="9999000"/>
                                    </p:animScale>
                                  </p:childTnLst>
                                </p:cTn>
                              </p:par>
                              <p:par>
                                <p:cTn id="256" presetID="10" presetClass="entr" presetSubtype="0" fill="hold" grpId="0" nodeType="withEffect">
                                  <p:stCondLst>
                                    <p:cond delay="1500"/>
                                  </p:stCondLst>
                                  <p:childTnLst>
                                    <p:set>
                                      <p:cBhvr>
                                        <p:cTn id="257" dur="1" fill="hold">
                                          <p:stCondLst>
                                            <p:cond delay="0"/>
                                          </p:stCondLst>
                                        </p:cTn>
                                        <p:tgtEl>
                                          <p:spTgt spid="147"/>
                                        </p:tgtEl>
                                        <p:attrNameLst>
                                          <p:attrName>style.visibility</p:attrName>
                                        </p:attrNameLst>
                                      </p:cBhvr>
                                      <p:to>
                                        <p:strVal val="visible"/>
                                      </p:to>
                                    </p:set>
                                    <p:animEffect transition="in" filter="fade">
                                      <p:cBhvr>
                                        <p:cTn id="258" dur="750"/>
                                        <p:tgtEl>
                                          <p:spTgt spid="147"/>
                                        </p:tgtEl>
                                      </p:cBhvr>
                                    </p:animEffect>
                                  </p:childTnLst>
                                </p:cTn>
                              </p:par>
                              <p:par>
                                <p:cTn id="259" presetID="6" presetClass="emph" presetSubtype="0" fill="hold" grpId="1" nodeType="withEffect">
                                  <p:stCondLst>
                                    <p:cond delay="1500"/>
                                  </p:stCondLst>
                                  <p:childTnLst>
                                    <p:animScale>
                                      <p:cBhvr>
                                        <p:cTn id="260" dur="10" fill="hold"/>
                                        <p:tgtEl>
                                          <p:spTgt spid="147"/>
                                        </p:tgtEl>
                                      </p:cBhvr>
                                      <p:by x="1000" y="1000"/>
                                    </p:animScale>
                                  </p:childTnLst>
                                </p:cTn>
                              </p:par>
                              <p:par>
                                <p:cTn id="261" presetID="6" presetClass="emph" presetSubtype="0" accel="33333" decel="66667" fill="hold" grpId="2" nodeType="withEffect">
                                  <p:stCondLst>
                                    <p:cond delay="1500"/>
                                  </p:stCondLst>
                                  <p:childTnLst>
                                    <p:animScale>
                                      <p:cBhvr>
                                        <p:cTn id="262" dur="750" fill="hold"/>
                                        <p:tgtEl>
                                          <p:spTgt spid="147"/>
                                        </p:tgtEl>
                                      </p:cBhvr>
                                      <p:by x="9999000" y="9999000"/>
                                    </p:animScale>
                                  </p:childTnLst>
                                </p:cTn>
                              </p:par>
                              <p:par>
                                <p:cTn id="263" presetID="10" presetClass="entr" presetSubtype="0" fill="hold" grpId="0" nodeType="withEffect">
                                  <p:stCondLst>
                                    <p:cond delay="1550"/>
                                  </p:stCondLst>
                                  <p:childTnLst>
                                    <p:set>
                                      <p:cBhvr>
                                        <p:cTn id="264" dur="1" fill="hold">
                                          <p:stCondLst>
                                            <p:cond delay="0"/>
                                          </p:stCondLst>
                                        </p:cTn>
                                        <p:tgtEl>
                                          <p:spTgt spid="148"/>
                                        </p:tgtEl>
                                        <p:attrNameLst>
                                          <p:attrName>style.visibility</p:attrName>
                                        </p:attrNameLst>
                                      </p:cBhvr>
                                      <p:to>
                                        <p:strVal val="visible"/>
                                      </p:to>
                                    </p:set>
                                    <p:animEffect transition="in" filter="fade">
                                      <p:cBhvr>
                                        <p:cTn id="265" dur="750"/>
                                        <p:tgtEl>
                                          <p:spTgt spid="148"/>
                                        </p:tgtEl>
                                      </p:cBhvr>
                                    </p:animEffect>
                                  </p:childTnLst>
                                </p:cTn>
                              </p:par>
                              <p:par>
                                <p:cTn id="266" presetID="6" presetClass="emph" presetSubtype="0" fill="hold" grpId="1" nodeType="withEffect">
                                  <p:stCondLst>
                                    <p:cond delay="1550"/>
                                  </p:stCondLst>
                                  <p:childTnLst>
                                    <p:animScale>
                                      <p:cBhvr>
                                        <p:cTn id="267" dur="10" fill="hold"/>
                                        <p:tgtEl>
                                          <p:spTgt spid="148"/>
                                        </p:tgtEl>
                                      </p:cBhvr>
                                      <p:by x="1000" y="1000"/>
                                    </p:animScale>
                                  </p:childTnLst>
                                </p:cTn>
                              </p:par>
                              <p:par>
                                <p:cTn id="268" presetID="6" presetClass="emph" presetSubtype="0" accel="33333" decel="66667" fill="hold" grpId="2" nodeType="withEffect">
                                  <p:stCondLst>
                                    <p:cond delay="1550"/>
                                  </p:stCondLst>
                                  <p:childTnLst>
                                    <p:animScale>
                                      <p:cBhvr>
                                        <p:cTn id="269" dur="750" fill="hold"/>
                                        <p:tgtEl>
                                          <p:spTgt spid="148"/>
                                        </p:tgtEl>
                                      </p:cBhvr>
                                      <p:by x="9999000" y="9999000"/>
                                    </p:animScale>
                                  </p:childTnLst>
                                </p:cTn>
                              </p:par>
                              <p:par>
                                <p:cTn id="270" presetID="10" presetClass="entr" presetSubtype="0" fill="hold" grpId="0" nodeType="withEffect">
                                  <p:stCondLst>
                                    <p:cond delay="1600"/>
                                  </p:stCondLst>
                                  <p:childTnLst>
                                    <p:set>
                                      <p:cBhvr>
                                        <p:cTn id="271" dur="1" fill="hold">
                                          <p:stCondLst>
                                            <p:cond delay="0"/>
                                          </p:stCondLst>
                                        </p:cTn>
                                        <p:tgtEl>
                                          <p:spTgt spid="149"/>
                                        </p:tgtEl>
                                        <p:attrNameLst>
                                          <p:attrName>style.visibility</p:attrName>
                                        </p:attrNameLst>
                                      </p:cBhvr>
                                      <p:to>
                                        <p:strVal val="visible"/>
                                      </p:to>
                                    </p:set>
                                    <p:animEffect transition="in" filter="fade">
                                      <p:cBhvr>
                                        <p:cTn id="272" dur="750"/>
                                        <p:tgtEl>
                                          <p:spTgt spid="149"/>
                                        </p:tgtEl>
                                      </p:cBhvr>
                                    </p:animEffect>
                                  </p:childTnLst>
                                </p:cTn>
                              </p:par>
                              <p:par>
                                <p:cTn id="273" presetID="6" presetClass="emph" presetSubtype="0" fill="hold" grpId="1" nodeType="withEffect">
                                  <p:stCondLst>
                                    <p:cond delay="1600"/>
                                  </p:stCondLst>
                                  <p:childTnLst>
                                    <p:animScale>
                                      <p:cBhvr>
                                        <p:cTn id="274" dur="10" fill="hold"/>
                                        <p:tgtEl>
                                          <p:spTgt spid="149"/>
                                        </p:tgtEl>
                                      </p:cBhvr>
                                      <p:by x="1000" y="1000"/>
                                    </p:animScale>
                                  </p:childTnLst>
                                </p:cTn>
                              </p:par>
                              <p:par>
                                <p:cTn id="275" presetID="6" presetClass="emph" presetSubtype="0" accel="33333" decel="66667" fill="hold" grpId="2" nodeType="withEffect">
                                  <p:stCondLst>
                                    <p:cond delay="1600"/>
                                  </p:stCondLst>
                                  <p:childTnLst>
                                    <p:animScale>
                                      <p:cBhvr>
                                        <p:cTn id="276" dur="750" fill="hold"/>
                                        <p:tgtEl>
                                          <p:spTgt spid="149"/>
                                        </p:tgtEl>
                                      </p:cBhvr>
                                      <p:by x="9999000" y="9999000"/>
                                    </p:animScale>
                                  </p:childTnLst>
                                </p:cTn>
                              </p:par>
                              <p:par>
                                <p:cTn id="277" presetID="10" presetClass="entr" presetSubtype="0" fill="hold" grpId="0" nodeType="withEffect">
                                  <p:stCondLst>
                                    <p:cond delay="1650"/>
                                  </p:stCondLst>
                                  <p:childTnLst>
                                    <p:set>
                                      <p:cBhvr>
                                        <p:cTn id="278" dur="1" fill="hold">
                                          <p:stCondLst>
                                            <p:cond delay="0"/>
                                          </p:stCondLst>
                                        </p:cTn>
                                        <p:tgtEl>
                                          <p:spTgt spid="150"/>
                                        </p:tgtEl>
                                        <p:attrNameLst>
                                          <p:attrName>style.visibility</p:attrName>
                                        </p:attrNameLst>
                                      </p:cBhvr>
                                      <p:to>
                                        <p:strVal val="visible"/>
                                      </p:to>
                                    </p:set>
                                    <p:animEffect transition="in" filter="fade">
                                      <p:cBhvr>
                                        <p:cTn id="279" dur="750"/>
                                        <p:tgtEl>
                                          <p:spTgt spid="150"/>
                                        </p:tgtEl>
                                      </p:cBhvr>
                                    </p:animEffect>
                                  </p:childTnLst>
                                </p:cTn>
                              </p:par>
                              <p:par>
                                <p:cTn id="280" presetID="6" presetClass="emph" presetSubtype="0" fill="hold" grpId="1" nodeType="withEffect">
                                  <p:stCondLst>
                                    <p:cond delay="1650"/>
                                  </p:stCondLst>
                                  <p:childTnLst>
                                    <p:animScale>
                                      <p:cBhvr>
                                        <p:cTn id="281" dur="10" fill="hold"/>
                                        <p:tgtEl>
                                          <p:spTgt spid="150"/>
                                        </p:tgtEl>
                                      </p:cBhvr>
                                      <p:by x="1000" y="1000"/>
                                    </p:animScale>
                                  </p:childTnLst>
                                </p:cTn>
                              </p:par>
                              <p:par>
                                <p:cTn id="282" presetID="6" presetClass="emph" presetSubtype="0" accel="33333" decel="66667" fill="hold" grpId="2" nodeType="withEffect">
                                  <p:stCondLst>
                                    <p:cond delay="1650"/>
                                  </p:stCondLst>
                                  <p:childTnLst>
                                    <p:animScale>
                                      <p:cBhvr>
                                        <p:cTn id="283" dur="750" fill="hold"/>
                                        <p:tgtEl>
                                          <p:spTgt spid="150"/>
                                        </p:tgtEl>
                                      </p:cBhvr>
                                      <p:by x="9999000" y="9999000"/>
                                    </p:animScale>
                                  </p:childTnLst>
                                </p:cTn>
                              </p:par>
                              <p:par>
                                <p:cTn id="284" presetID="10" presetClass="entr" presetSubtype="0" fill="hold" grpId="0" nodeType="withEffect">
                                  <p:stCondLst>
                                    <p:cond delay="1700"/>
                                  </p:stCondLst>
                                  <p:childTnLst>
                                    <p:set>
                                      <p:cBhvr>
                                        <p:cTn id="285" dur="1" fill="hold">
                                          <p:stCondLst>
                                            <p:cond delay="0"/>
                                          </p:stCondLst>
                                        </p:cTn>
                                        <p:tgtEl>
                                          <p:spTgt spid="151"/>
                                        </p:tgtEl>
                                        <p:attrNameLst>
                                          <p:attrName>style.visibility</p:attrName>
                                        </p:attrNameLst>
                                      </p:cBhvr>
                                      <p:to>
                                        <p:strVal val="visible"/>
                                      </p:to>
                                    </p:set>
                                    <p:animEffect transition="in" filter="fade">
                                      <p:cBhvr>
                                        <p:cTn id="286" dur="750"/>
                                        <p:tgtEl>
                                          <p:spTgt spid="151"/>
                                        </p:tgtEl>
                                      </p:cBhvr>
                                    </p:animEffect>
                                  </p:childTnLst>
                                </p:cTn>
                              </p:par>
                              <p:par>
                                <p:cTn id="287" presetID="6" presetClass="emph" presetSubtype="0" fill="hold" grpId="1" nodeType="withEffect">
                                  <p:stCondLst>
                                    <p:cond delay="1700"/>
                                  </p:stCondLst>
                                  <p:childTnLst>
                                    <p:animScale>
                                      <p:cBhvr>
                                        <p:cTn id="288" dur="10" fill="hold"/>
                                        <p:tgtEl>
                                          <p:spTgt spid="151"/>
                                        </p:tgtEl>
                                      </p:cBhvr>
                                      <p:by x="1000" y="1000"/>
                                    </p:animScale>
                                  </p:childTnLst>
                                </p:cTn>
                              </p:par>
                              <p:par>
                                <p:cTn id="289" presetID="6" presetClass="emph" presetSubtype="0" accel="33333" decel="66667" fill="hold" grpId="2" nodeType="withEffect">
                                  <p:stCondLst>
                                    <p:cond delay="1700"/>
                                  </p:stCondLst>
                                  <p:childTnLst>
                                    <p:animScale>
                                      <p:cBhvr>
                                        <p:cTn id="290" dur="750" fill="hold"/>
                                        <p:tgtEl>
                                          <p:spTgt spid="151"/>
                                        </p:tgtEl>
                                      </p:cBhvr>
                                      <p:by x="9999000" y="9999000"/>
                                    </p:animScale>
                                  </p:childTnLst>
                                </p:cTn>
                              </p:par>
                              <p:par>
                                <p:cTn id="291" presetID="10" presetClass="entr" presetSubtype="0" fill="hold" grpId="0" nodeType="withEffect">
                                  <p:stCondLst>
                                    <p:cond delay="1750"/>
                                  </p:stCondLst>
                                  <p:childTnLst>
                                    <p:set>
                                      <p:cBhvr>
                                        <p:cTn id="292" dur="1" fill="hold">
                                          <p:stCondLst>
                                            <p:cond delay="0"/>
                                          </p:stCondLst>
                                        </p:cTn>
                                        <p:tgtEl>
                                          <p:spTgt spid="152"/>
                                        </p:tgtEl>
                                        <p:attrNameLst>
                                          <p:attrName>style.visibility</p:attrName>
                                        </p:attrNameLst>
                                      </p:cBhvr>
                                      <p:to>
                                        <p:strVal val="visible"/>
                                      </p:to>
                                    </p:set>
                                    <p:animEffect transition="in" filter="fade">
                                      <p:cBhvr>
                                        <p:cTn id="293" dur="750"/>
                                        <p:tgtEl>
                                          <p:spTgt spid="152"/>
                                        </p:tgtEl>
                                      </p:cBhvr>
                                    </p:animEffect>
                                  </p:childTnLst>
                                </p:cTn>
                              </p:par>
                              <p:par>
                                <p:cTn id="294" presetID="6" presetClass="emph" presetSubtype="0" fill="hold" grpId="1" nodeType="withEffect">
                                  <p:stCondLst>
                                    <p:cond delay="1750"/>
                                  </p:stCondLst>
                                  <p:childTnLst>
                                    <p:animScale>
                                      <p:cBhvr>
                                        <p:cTn id="295" dur="10" fill="hold"/>
                                        <p:tgtEl>
                                          <p:spTgt spid="152"/>
                                        </p:tgtEl>
                                      </p:cBhvr>
                                      <p:by x="1000" y="1000"/>
                                    </p:animScale>
                                  </p:childTnLst>
                                </p:cTn>
                              </p:par>
                              <p:par>
                                <p:cTn id="296" presetID="6" presetClass="emph" presetSubtype="0" accel="33333" decel="66667" fill="hold" grpId="2" nodeType="withEffect">
                                  <p:stCondLst>
                                    <p:cond delay="1750"/>
                                  </p:stCondLst>
                                  <p:childTnLst>
                                    <p:animScale>
                                      <p:cBhvr>
                                        <p:cTn id="297" dur="750" fill="hold"/>
                                        <p:tgtEl>
                                          <p:spTgt spid="152"/>
                                        </p:tgtEl>
                                      </p:cBhvr>
                                      <p:by x="9999000" y="9999000"/>
                                    </p:animScale>
                                  </p:childTnLst>
                                </p:cTn>
                              </p:par>
                              <p:par>
                                <p:cTn id="298" presetID="10" presetClass="entr" presetSubtype="0" fill="hold" grpId="0" nodeType="withEffect">
                                  <p:stCondLst>
                                    <p:cond delay="1800"/>
                                  </p:stCondLst>
                                  <p:childTnLst>
                                    <p:set>
                                      <p:cBhvr>
                                        <p:cTn id="299" dur="1" fill="hold">
                                          <p:stCondLst>
                                            <p:cond delay="0"/>
                                          </p:stCondLst>
                                        </p:cTn>
                                        <p:tgtEl>
                                          <p:spTgt spid="153"/>
                                        </p:tgtEl>
                                        <p:attrNameLst>
                                          <p:attrName>style.visibility</p:attrName>
                                        </p:attrNameLst>
                                      </p:cBhvr>
                                      <p:to>
                                        <p:strVal val="visible"/>
                                      </p:to>
                                    </p:set>
                                    <p:animEffect transition="in" filter="fade">
                                      <p:cBhvr>
                                        <p:cTn id="300" dur="750"/>
                                        <p:tgtEl>
                                          <p:spTgt spid="153"/>
                                        </p:tgtEl>
                                      </p:cBhvr>
                                    </p:animEffect>
                                  </p:childTnLst>
                                </p:cTn>
                              </p:par>
                              <p:par>
                                <p:cTn id="301" presetID="6" presetClass="emph" presetSubtype="0" fill="hold" grpId="1" nodeType="withEffect">
                                  <p:stCondLst>
                                    <p:cond delay="1800"/>
                                  </p:stCondLst>
                                  <p:childTnLst>
                                    <p:animScale>
                                      <p:cBhvr>
                                        <p:cTn id="302" dur="10" fill="hold"/>
                                        <p:tgtEl>
                                          <p:spTgt spid="153"/>
                                        </p:tgtEl>
                                      </p:cBhvr>
                                      <p:by x="1000" y="1000"/>
                                    </p:animScale>
                                  </p:childTnLst>
                                </p:cTn>
                              </p:par>
                              <p:par>
                                <p:cTn id="303" presetID="6" presetClass="emph" presetSubtype="0" accel="33333" decel="66667" fill="hold" grpId="2" nodeType="withEffect">
                                  <p:stCondLst>
                                    <p:cond delay="1800"/>
                                  </p:stCondLst>
                                  <p:childTnLst>
                                    <p:animScale>
                                      <p:cBhvr>
                                        <p:cTn id="304" dur="750" fill="hold"/>
                                        <p:tgtEl>
                                          <p:spTgt spid="153"/>
                                        </p:tgtEl>
                                      </p:cBhvr>
                                      <p:by x="9999000" y="9999000"/>
                                    </p:animScale>
                                  </p:childTnLst>
                                </p:cTn>
                              </p:par>
                              <p:par>
                                <p:cTn id="305" presetID="10" presetClass="entr" presetSubtype="0" fill="hold" grpId="0" nodeType="withEffect">
                                  <p:stCondLst>
                                    <p:cond delay="1850"/>
                                  </p:stCondLst>
                                  <p:childTnLst>
                                    <p:set>
                                      <p:cBhvr>
                                        <p:cTn id="306" dur="1" fill="hold">
                                          <p:stCondLst>
                                            <p:cond delay="0"/>
                                          </p:stCondLst>
                                        </p:cTn>
                                        <p:tgtEl>
                                          <p:spTgt spid="154"/>
                                        </p:tgtEl>
                                        <p:attrNameLst>
                                          <p:attrName>style.visibility</p:attrName>
                                        </p:attrNameLst>
                                      </p:cBhvr>
                                      <p:to>
                                        <p:strVal val="visible"/>
                                      </p:to>
                                    </p:set>
                                    <p:animEffect transition="in" filter="fade">
                                      <p:cBhvr>
                                        <p:cTn id="307" dur="750"/>
                                        <p:tgtEl>
                                          <p:spTgt spid="154"/>
                                        </p:tgtEl>
                                      </p:cBhvr>
                                    </p:animEffect>
                                  </p:childTnLst>
                                </p:cTn>
                              </p:par>
                              <p:par>
                                <p:cTn id="308" presetID="6" presetClass="emph" presetSubtype="0" fill="hold" grpId="1" nodeType="withEffect">
                                  <p:stCondLst>
                                    <p:cond delay="1850"/>
                                  </p:stCondLst>
                                  <p:childTnLst>
                                    <p:animScale>
                                      <p:cBhvr>
                                        <p:cTn id="309" dur="10" fill="hold"/>
                                        <p:tgtEl>
                                          <p:spTgt spid="154"/>
                                        </p:tgtEl>
                                      </p:cBhvr>
                                      <p:by x="1000" y="1000"/>
                                    </p:animScale>
                                  </p:childTnLst>
                                </p:cTn>
                              </p:par>
                              <p:par>
                                <p:cTn id="310" presetID="6" presetClass="emph" presetSubtype="0" accel="33333" decel="66667" fill="hold" grpId="2" nodeType="withEffect">
                                  <p:stCondLst>
                                    <p:cond delay="1850"/>
                                  </p:stCondLst>
                                  <p:childTnLst>
                                    <p:animScale>
                                      <p:cBhvr>
                                        <p:cTn id="311" dur="750" fill="hold"/>
                                        <p:tgtEl>
                                          <p:spTgt spid="154"/>
                                        </p:tgtEl>
                                      </p:cBhvr>
                                      <p:by x="9999000" y="9999000"/>
                                    </p:animScale>
                                  </p:childTnLst>
                                </p:cTn>
                              </p:par>
                              <p:par>
                                <p:cTn id="312" presetID="10" presetClass="entr" presetSubtype="0" fill="hold" grpId="0" nodeType="withEffect">
                                  <p:stCondLst>
                                    <p:cond delay="1900"/>
                                  </p:stCondLst>
                                  <p:childTnLst>
                                    <p:set>
                                      <p:cBhvr>
                                        <p:cTn id="313" dur="1" fill="hold">
                                          <p:stCondLst>
                                            <p:cond delay="0"/>
                                          </p:stCondLst>
                                        </p:cTn>
                                        <p:tgtEl>
                                          <p:spTgt spid="155"/>
                                        </p:tgtEl>
                                        <p:attrNameLst>
                                          <p:attrName>style.visibility</p:attrName>
                                        </p:attrNameLst>
                                      </p:cBhvr>
                                      <p:to>
                                        <p:strVal val="visible"/>
                                      </p:to>
                                    </p:set>
                                    <p:animEffect transition="in" filter="fade">
                                      <p:cBhvr>
                                        <p:cTn id="314" dur="750"/>
                                        <p:tgtEl>
                                          <p:spTgt spid="155"/>
                                        </p:tgtEl>
                                      </p:cBhvr>
                                    </p:animEffect>
                                  </p:childTnLst>
                                </p:cTn>
                              </p:par>
                              <p:par>
                                <p:cTn id="315" presetID="6" presetClass="emph" presetSubtype="0" fill="hold" grpId="1" nodeType="withEffect">
                                  <p:stCondLst>
                                    <p:cond delay="1900"/>
                                  </p:stCondLst>
                                  <p:childTnLst>
                                    <p:animScale>
                                      <p:cBhvr>
                                        <p:cTn id="316" dur="10" fill="hold"/>
                                        <p:tgtEl>
                                          <p:spTgt spid="155"/>
                                        </p:tgtEl>
                                      </p:cBhvr>
                                      <p:by x="1000" y="1000"/>
                                    </p:animScale>
                                  </p:childTnLst>
                                </p:cTn>
                              </p:par>
                              <p:par>
                                <p:cTn id="317" presetID="6" presetClass="emph" presetSubtype="0" accel="33333" decel="66667" fill="hold" grpId="2" nodeType="withEffect">
                                  <p:stCondLst>
                                    <p:cond delay="1900"/>
                                  </p:stCondLst>
                                  <p:childTnLst>
                                    <p:animScale>
                                      <p:cBhvr>
                                        <p:cTn id="318" dur="750" fill="hold"/>
                                        <p:tgtEl>
                                          <p:spTgt spid="155"/>
                                        </p:tgtEl>
                                      </p:cBhvr>
                                      <p:by x="9999000" y="9999000"/>
                                    </p:animScale>
                                  </p:childTnLst>
                                </p:cTn>
                              </p:par>
                              <p:par>
                                <p:cTn id="319" presetID="10" presetClass="entr" presetSubtype="0" fill="hold" grpId="0" nodeType="withEffect">
                                  <p:stCondLst>
                                    <p:cond delay="1950"/>
                                  </p:stCondLst>
                                  <p:childTnLst>
                                    <p:set>
                                      <p:cBhvr>
                                        <p:cTn id="320" dur="1" fill="hold">
                                          <p:stCondLst>
                                            <p:cond delay="0"/>
                                          </p:stCondLst>
                                        </p:cTn>
                                        <p:tgtEl>
                                          <p:spTgt spid="156"/>
                                        </p:tgtEl>
                                        <p:attrNameLst>
                                          <p:attrName>style.visibility</p:attrName>
                                        </p:attrNameLst>
                                      </p:cBhvr>
                                      <p:to>
                                        <p:strVal val="visible"/>
                                      </p:to>
                                    </p:set>
                                    <p:animEffect transition="in" filter="fade">
                                      <p:cBhvr>
                                        <p:cTn id="321" dur="750"/>
                                        <p:tgtEl>
                                          <p:spTgt spid="156"/>
                                        </p:tgtEl>
                                      </p:cBhvr>
                                    </p:animEffect>
                                  </p:childTnLst>
                                </p:cTn>
                              </p:par>
                              <p:par>
                                <p:cTn id="322" presetID="6" presetClass="emph" presetSubtype="0" fill="hold" grpId="1" nodeType="withEffect">
                                  <p:stCondLst>
                                    <p:cond delay="1950"/>
                                  </p:stCondLst>
                                  <p:childTnLst>
                                    <p:animScale>
                                      <p:cBhvr>
                                        <p:cTn id="323" dur="10" fill="hold"/>
                                        <p:tgtEl>
                                          <p:spTgt spid="156"/>
                                        </p:tgtEl>
                                      </p:cBhvr>
                                      <p:by x="1000" y="1000"/>
                                    </p:animScale>
                                  </p:childTnLst>
                                </p:cTn>
                              </p:par>
                              <p:par>
                                <p:cTn id="324" presetID="6" presetClass="emph" presetSubtype="0" accel="33333" decel="66667" fill="hold" grpId="2" nodeType="withEffect">
                                  <p:stCondLst>
                                    <p:cond delay="1950"/>
                                  </p:stCondLst>
                                  <p:childTnLst>
                                    <p:animScale>
                                      <p:cBhvr>
                                        <p:cTn id="325" dur="750" fill="hold"/>
                                        <p:tgtEl>
                                          <p:spTgt spid="156"/>
                                        </p:tgtEl>
                                      </p:cBhvr>
                                      <p:by x="9999000" y="9999000"/>
                                    </p:animScale>
                                  </p:childTnLst>
                                </p:cTn>
                              </p:par>
                              <p:par>
                                <p:cTn id="326" presetID="10" presetClass="entr" presetSubtype="0" fill="hold" grpId="0" nodeType="withEffect">
                                  <p:stCondLst>
                                    <p:cond delay="2000"/>
                                  </p:stCondLst>
                                  <p:childTnLst>
                                    <p:set>
                                      <p:cBhvr>
                                        <p:cTn id="327" dur="1" fill="hold">
                                          <p:stCondLst>
                                            <p:cond delay="0"/>
                                          </p:stCondLst>
                                        </p:cTn>
                                        <p:tgtEl>
                                          <p:spTgt spid="157"/>
                                        </p:tgtEl>
                                        <p:attrNameLst>
                                          <p:attrName>style.visibility</p:attrName>
                                        </p:attrNameLst>
                                      </p:cBhvr>
                                      <p:to>
                                        <p:strVal val="visible"/>
                                      </p:to>
                                    </p:set>
                                    <p:animEffect transition="in" filter="fade">
                                      <p:cBhvr>
                                        <p:cTn id="328" dur="750"/>
                                        <p:tgtEl>
                                          <p:spTgt spid="157"/>
                                        </p:tgtEl>
                                      </p:cBhvr>
                                    </p:animEffect>
                                  </p:childTnLst>
                                </p:cTn>
                              </p:par>
                              <p:par>
                                <p:cTn id="329" presetID="6" presetClass="emph" presetSubtype="0" fill="hold" grpId="1" nodeType="withEffect">
                                  <p:stCondLst>
                                    <p:cond delay="2000"/>
                                  </p:stCondLst>
                                  <p:childTnLst>
                                    <p:animScale>
                                      <p:cBhvr>
                                        <p:cTn id="330" dur="10" fill="hold"/>
                                        <p:tgtEl>
                                          <p:spTgt spid="157"/>
                                        </p:tgtEl>
                                      </p:cBhvr>
                                      <p:by x="1000" y="1000"/>
                                    </p:animScale>
                                  </p:childTnLst>
                                </p:cTn>
                              </p:par>
                              <p:par>
                                <p:cTn id="331" presetID="6" presetClass="emph" presetSubtype="0" accel="33333" decel="66667" fill="hold" grpId="2" nodeType="withEffect">
                                  <p:stCondLst>
                                    <p:cond delay="2000"/>
                                  </p:stCondLst>
                                  <p:childTnLst>
                                    <p:animScale>
                                      <p:cBhvr>
                                        <p:cTn id="332" dur="750" fill="hold"/>
                                        <p:tgtEl>
                                          <p:spTgt spid="157"/>
                                        </p:tgtEl>
                                      </p:cBhvr>
                                      <p:by x="9999000" y="9999000"/>
                                    </p:animScale>
                                  </p:childTnLst>
                                </p:cTn>
                              </p:par>
                              <p:par>
                                <p:cTn id="333" presetID="10" presetClass="entr" presetSubtype="0" fill="hold" grpId="0" nodeType="withEffect">
                                  <p:stCondLst>
                                    <p:cond delay="2050"/>
                                  </p:stCondLst>
                                  <p:childTnLst>
                                    <p:set>
                                      <p:cBhvr>
                                        <p:cTn id="334" dur="1" fill="hold">
                                          <p:stCondLst>
                                            <p:cond delay="0"/>
                                          </p:stCondLst>
                                        </p:cTn>
                                        <p:tgtEl>
                                          <p:spTgt spid="158"/>
                                        </p:tgtEl>
                                        <p:attrNameLst>
                                          <p:attrName>style.visibility</p:attrName>
                                        </p:attrNameLst>
                                      </p:cBhvr>
                                      <p:to>
                                        <p:strVal val="visible"/>
                                      </p:to>
                                    </p:set>
                                    <p:animEffect transition="in" filter="fade">
                                      <p:cBhvr>
                                        <p:cTn id="335" dur="750"/>
                                        <p:tgtEl>
                                          <p:spTgt spid="158"/>
                                        </p:tgtEl>
                                      </p:cBhvr>
                                    </p:animEffect>
                                  </p:childTnLst>
                                </p:cTn>
                              </p:par>
                              <p:par>
                                <p:cTn id="336" presetID="6" presetClass="emph" presetSubtype="0" fill="hold" grpId="1" nodeType="withEffect">
                                  <p:stCondLst>
                                    <p:cond delay="2050"/>
                                  </p:stCondLst>
                                  <p:childTnLst>
                                    <p:animScale>
                                      <p:cBhvr>
                                        <p:cTn id="337" dur="10" fill="hold"/>
                                        <p:tgtEl>
                                          <p:spTgt spid="158"/>
                                        </p:tgtEl>
                                      </p:cBhvr>
                                      <p:by x="1000" y="1000"/>
                                    </p:animScale>
                                  </p:childTnLst>
                                </p:cTn>
                              </p:par>
                              <p:par>
                                <p:cTn id="338" presetID="6" presetClass="emph" presetSubtype="0" accel="33333" decel="66667" fill="hold" grpId="2" nodeType="withEffect">
                                  <p:stCondLst>
                                    <p:cond delay="2050"/>
                                  </p:stCondLst>
                                  <p:childTnLst>
                                    <p:animScale>
                                      <p:cBhvr>
                                        <p:cTn id="339" dur="750" fill="hold"/>
                                        <p:tgtEl>
                                          <p:spTgt spid="158"/>
                                        </p:tgtEl>
                                      </p:cBhvr>
                                      <p:by x="9999000" y="9999000"/>
                                    </p:animScale>
                                  </p:childTnLst>
                                </p:cTn>
                              </p:par>
                              <p:par>
                                <p:cTn id="340" presetID="10" presetClass="entr" presetSubtype="0" fill="hold" grpId="0" nodeType="withEffect">
                                  <p:stCondLst>
                                    <p:cond delay="2100"/>
                                  </p:stCondLst>
                                  <p:childTnLst>
                                    <p:set>
                                      <p:cBhvr>
                                        <p:cTn id="341" dur="1" fill="hold">
                                          <p:stCondLst>
                                            <p:cond delay="0"/>
                                          </p:stCondLst>
                                        </p:cTn>
                                        <p:tgtEl>
                                          <p:spTgt spid="159"/>
                                        </p:tgtEl>
                                        <p:attrNameLst>
                                          <p:attrName>style.visibility</p:attrName>
                                        </p:attrNameLst>
                                      </p:cBhvr>
                                      <p:to>
                                        <p:strVal val="visible"/>
                                      </p:to>
                                    </p:set>
                                    <p:animEffect transition="in" filter="fade">
                                      <p:cBhvr>
                                        <p:cTn id="342" dur="750"/>
                                        <p:tgtEl>
                                          <p:spTgt spid="159"/>
                                        </p:tgtEl>
                                      </p:cBhvr>
                                    </p:animEffect>
                                  </p:childTnLst>
                                </p:cTn>
                              </p:par>
                              <p:par>
                                <p:cTn id="343" presetID="6" presetClass="emph" presetSubtype="0" fill="hold" grpId="1" nodeType="withEffect">
                                  <p:stCondLst>
                                    <p:cond delay="2100"/>
                                  </p:stCondLst>
                                  <p:childTnLst>
                                    <p:animScale>
                                      <p:cBhvr>
                                        <p:cTn id="344" dur="10" fill="hold"/>
                                        <p:tgtEl>
                                          <p:spTgt spid="159"/>
                                        </p:tgtEl>
                                      </p:cBhvr>
                                      <p:by x="1000" y="1000"/>
                                    </p:animScale>
                                  </p:childTnLst>
                                </p:cTn>
                              </p:par>
                              <p:par>
                                <p:cTn id="345" presetID="6" presetClass="emph" presetSubtype="0" accel="33333" decel="66667" fill="hold" grpId="2" nodeType="withEffect">
                                  <p:stCondLst>
                                    <p:cond delay="2100"/>
                                  </p:stCondLst>
                                  <p:childTnLst>
                                    <p:animScale>
                                      <p:cBhvr>
                                        <p:cTn id="346" dur="750" fill="hold"/>
                                        <p:tgtEl>
                                          <p:spTgt spid="159"/>
                                        </p:tgtEl>
                                      </p:cBhvr>
                                      <p:by x="9999000" y="9999000"/>
                                    </p:animScale>
                                  </p:childTnLst>
                                </p:cTn>
                              </p:par>
                              <p:par>
                                <p:cTn id="347" presetID="10" presetClass="entr" presetSubtype="0" fill="hold" grpId="0" nodeType="withEffect">
                                  <p:stCondLst>
                                    <p:cond delay="2150"/>
                                  </p:stCondLst>
                                  <p:childTnLst>
                                    <p:set>
                                      <p:cBhvr>
                                        <p:cTn id="348" dur="1" fill="hold">
                                          <p:stCondLst>
                                            <p:cond delay="0"/>
                                          </p:stCondLst>
                                        </p:cTn>
                                        <p:tgtEl>
                                          <p:spTgt spid="160"/>
                                        </p:tgtEl>
                                        <p:attrNameLst>
                                          <p:attrName>style.visibility</p:attrName>
                                        </p:attrNameLst>
                                      </p:cBhvr>
                                      <p:to>
                                        <p:strVal val="visible"/>
                                      </p:to>
                                    </p:set>
                                    <p:animEffect transition="in" filter="fade">
                                      <p:cBhvr>
                                        <p:cTn id="349" dur="750"/>
                                        <p:tgtEl>
                                          <p:spTgt spid="160"/>
                                        </p:tgtEl>
                                      </p:cBhvr>
                                    </p:animEffect>
                                  </p:childTnLst>
                                </p:cTn>
                              </p:par>
                              <p:par>
                                <p:cTn id="350" presetID="6" presetClass="emph" presetSubtype="0" fill="hold" grpId="1" nodeType="withEffect">
                                  <p:stCondLst>
                                    <p:cond delay="2150"/>
                                  </p:stCondLst>
                                  <p:childTnLst>
                                    <p:animScale>
                                      <p:cBhvr>
                                        <p:cTn id="351" dur="10" fill="hold"/>
                                        <p:tgtEl>
                                          <p:spTgt spid="160"/>
                                        </p:tgtEl>
                                      </p:cBhvr>
                                      <p:by x="1000" y="1000"/>
                                    </p:animScale>
                                  </p:childTnLst>
                                </p:cTn>
                              </p:par>
                              <p:par>
                                <p:cTn id="352" presetID="6" presetClass="emph" presetSubtype="0" accel="33333" decel="66667" fill="hold" grpId="2" nodeType="withEffect">
                                  <p:stCondLst>
                                    <p:cond delay="2150"/>
                                  </p:stCondLst>
                                  <p:childTnLst>
                                    <p:animScale>
                                      <p:cBhvr>
                                        <p:cTn id="353" dur="750" fill="hold"/>
                                        <p:tgtEl>
                                          <p:spTgt spid="160"/>
                                        </p:tgtEl>
                                      </p:cBhvr>
                                      <p:by x="9999000" y="9999000"/>
                                    </p:animScale>
                                  </p:childTnLst>
                                </p:cTn>
                              </p:par>
                              <p:par>
                                <p:cTn id="354" presetID="10" presetClass="entr" presetSubtype="0" fill="hold" grpId="0" nodeType="withEffect">
                                  <p:stCondLst>
                                    <p:cond delay="2200"/>
                                  </p:stCondLst>
                                  <p:childTnLst>
                                    <p:set>
                                      <p:cBhvr>
                                        <p:cTn id="355" dur="1" fill="hold">
                                          <p:stCondLst>
                                            <p:cond delay="0"/>
                                          </p:stCondLst>
                                        </p:cTn>
                                        <p:tgtEl>
                                          <p:spTgt spid="161"/>
                                        </p:tgtEl>
                                        <p:attrNameLst>
                                          <p:attrName>style.visibility</p:attrName>
                                        </p:attrNameLst>
                                      </p:cBhvr>
                                      <p:to>
                                        <p:strVal val="visible"/>
                                      </p:to>
                                    </p:set>
                                    <p:animEffect transition="in" filter="fade">
                                      <p:cBhvr>
                                        <p:cTn id="356" dur="750"/>
                                        <p:tgtEl>
                                          <p:spTgt spid="161"/>
                                        </p:tgtEl>
                                      </p:cBhvr>
                                    </p:animEffect>
                                  </p:childTnLst>
                                </p:cTn>
                              </p:par>
                              <p:par>
                                <p:cTn id="357" presetID="6" presetClass="emph" presetSubtype="0" fill="hold" grpId="1" nodeType="withEffect">
                                  <p:stCondLst>
                                    <p:cond delay="2200"/>
                                  </p:stCondLst>
                                  <p:childTnLst>
                                    <p:animScale>
                                      <p:cBhvr>
                                        <p:cTn id="358" dur="10" fill="hold"/>
                                        <p:tgtEl>
                                          <p:spTgt spid="161"/>
                                        </p:tgtEl>
                                      </p:cBhvr>
                                      <p:by x="1000" y="1000"/>
                                    </p:animScale>
                                  </p:childTnLst>
                                </p:cTn>
                              </p:par>
                              <p:par>
                                <p:cTn id="359" presetID="6" presetClass="emph" presetSubtype="0" accel="33333" decel="66667" fill="hold" grpId="2" nodeType="withEffect">
                                  <p:stCondLst>
                                    <p:cond delay="2200"/>
                                  </p:stCondLst>
                                  <p:childTnLst>
                                    <p:animScale>
                                      <p:cBhvr>
                                        <p:cTn id="360" dur="750" fill="hold"/>
                                        <p:tgtEl>
                                          <p:spTgt spid="161"/>
                                        </p:tgtEl>
                                      </p:cBhvr>
                                      <p:by x="9999000" y="9999000"/>
                                    </p:animScale>
                                  </p:childTnLst>
                                </p:cTn>
                              </p:par>
                              <p:par>
                                <p:cTn id="361" presetID="10" presetClass="entr" presetSubtype="0" fill="hold" grpId="0" nodeType="withEffect">
                                  <p:stCondLst>
                                    <p:cond delay="2250"/>
                                  </p:stCondLst>
                                  <p:childTnLst>
                                    <p:set>
                                      <p:cBhvr>
                                        <p:cTn id="362" dur="1" fill="hold">
                                          <p:stCondLst>
                                            <p:cond delay="0"/>
                                          </p:stCondLst>
                                        </p:cTn>
                                        <p:tgtEl>
                                          <p:spTgt spid="162"/>
                                        </p:tgtEl>
                                        <p:attrNameLst>
                                          <p:attrName>style.visibility</p:attrName>
                                        </p:attrNameLst>
                                      </p:cBhvr>
                                      <p:to>
                                        <p:strVal val="visible"/>
                                      </p:to>
                                    </p:set>
                                    <p:animEffect transition="in" filter="fade">
                                      <p:cBhvr>
                                        <p:cTn id="363" dur="750"/>
                                        <p:tgtEl>
                                          <p:spTgt spid="162"/>
                                        </p:tgtEl>
                                      </p:cBhvr>
                                    </p:animEffect>
                                  </p:childTnLst>
                                </p:cTn>
                              </p:par>
                              <p:par>
                                <p:cTn id="364" presetID="6" presetClass="emph" presetSubtype="0" fill="hold" grpId="1" nodeType="withEffect">
                                  <p:stCondLst>
                                    <p:cond delay="2250"/>
                                  </p:stCondLst>
                                  <p:childTnLst>
                                    <p:animScale>
                                      <p:cBhvr>
                                        <p:cTn id="365" dur="10" fill="hold"/>
                                        <p:tgtEl>
                                          <p:spTgt spid="162"/>
                                        </p:tgtEl>
                                      </p:cBhvr>
                                      <p:by x="1000" y="1000"/>
                                    </p:animScale>
                                  </p:childTnLst>
                                </p:cTn>
                              </p:par>
                              <p:par>
                                <p:cTn id="366" presetID="6" presetClass="emph" presetSubtype="0" accel="33333" decel="66667" fill="hold" grpId="2" nodeType="withEffect">
                                  <p:stCondLst>
                                    <p:cond delay="2250"/>
                                  </p:stCondLst>
                                  <p:childTnLst>
                                    <p:animScale>
                                      <p:cBhvr>
                                        <p:cTn id="367" dur="750" fill="hold"/>
                                        <p:tgtEl>
                                          <p:spTgt spid="162"/>
                                        </p:tgtEl>
                                      </p:cBhvr>
                                      <p:by x="9999000" y="9999000"/>
                                    </p:animScale>
                                  </p:childTnLst>
                                </p:cTn>
                              </p:par>
                              <p:par>
                                <p:cTn id="368" presetID="10" presetClass="entr" presetSubtype="0" fill="hold" grpId="0" nodeType="withEffect">
                                  <p:stCondLst>
                                    <p:cond delay="2300"/>
                                  </p:stCondLst>
                                  <p:childTnLst>
                                    <p:set>
                                      <p:cBhvr>
                                        <p:cTn id="369" dur="1" fill="hold">
                                          <p:stCondLst>
                                            <p:cond delay="0"/>
                                          </p:stCondLst>
                                        </p:cTn>
                                        <p:tgtEl>
                                          <p:spTgt spid="163"/>
                                        </p:tgtEl>
                                        <p:attrNameLst>
                                          <p:attrName>style.visibility</p:attrName>
                                        </p:attrNameLst>
                                      </p:cBhvr>
                                      <p:to>
                                        <p:strVal val="visible"/>
                                      </p:to>
                                    </p:set>
                                    <p:animEffect transition="in" filter="fade">
                                      <p:cBhvr>
                                        <p:cTn id="370" dur="750"/>
                                        <p:tgtEl>
                                          <p:spTgt spid="163"/>
                                        </p:tgtEl>
                                      </p:cBhvr>
                                    </p:animEffect>
                                  </p:childTnLst>
                                </p:cTn>
                              </p:par>
                              <p:par>
                                <p:cTn id="371" presetID="6" presetClass="emph" presetSubtype="0" fill="hold" grpId="1" nodeType="withEffect">
                                  <p:stCondLst>
                                    <p:cond delay="2300"/>
                                  </p:stCondLst>
                                  <p:childTnLst>
                                    <p:animScale>
                                      <p:cBhvr>
                                        <p:cTn id="372" dur="10" fill="hold"/>
                                        <p:tgtEl>
                                          <p:spTgt spid="163"/>
                                        </p:tgtEl>
                                      </p:cBhvr>
                                      <p:by x="1000" y="1000"/>
                                    </p:animScale>
                                  </p:childTnLst>
                                </p:cTn>
                              </p:par>
                              <p:par>
                                <p:cTn id="373" presetID="6" presetClass="emph" presetSubtype="0" accel="33333" decel="66667" fill="hold" grpId="2" nodeType="withEffect">
                                  <p:stCondLst>
                                    <p:cond delay="2300"/>
                                  </p:stCondLst>
                                  <p:childTnLst>
                                    <p:animScale>
                                      <p:cBhvr>
                                        <p:cTn id="374" dur="750" fill="hold"/>
                                        <p:tgtEl>
                                          <p:spTgt spid="163"/>
                                        </p:tgtEl>
                                      </p:cBhvr>
                                      <p:by x="9999000" y="9999000"/>
                                    </p:animScale>
                                  </p:childTnLst>
                                </p:cTn>
                              </p:par>
                              <p:par>
                                <p:cTn id="375" presetID="10" presetClass="entr" presetSubtype="0" fill="hold" grpId="0" nodeType="withEffect">
                                  <p:stCondLst>
                                    <p:cond delay="2350"/>
                                  </p:stCondLst>
                                  <p:childTnLst>
                                    <p:set>
                                      <p:cBhvr>
                                        <p:cTn id="376" dur="1" fill="hold">
                                          <p:stCondLst>
                                            <p:cond delay="0"/>
                                          </p:stCondLst>
                                        </p:cTn>
                                        <p:tgtEl>
                                          <p:spTgt spid="164"/>
                                        </p:tgtEl>
                                        <p:attrNameLst>
                                          <p:attrName>style.visibility</p:attrName>
                                        </p:attrNameLst>
                                      </p:cBhvr>
                                      <p:to>
                                        <p:strVal val="visible"/>
                                      </p:to>
                                    </p:set>
                                    <p:animEffect transition="in" filter="fade">
                                      <p:cBhvr>
                                        <p:cTn id="377" dur="750"/>
                                        <p:tgtEl>
                                          <p:spTgt spid="164"/>
                                        </p:tgtEl>
                                      </p:cBhvr>
                                    </p:animEffect>
                                  </p:childTnLst>
                                </p:cTn>
                              </p:par>
                              <p:par>
                                <p:cTn id="378" presetID="6" presetClass="emph" presetSubtype="0" fill="hold" grpId="1" nodeType="withEffect">
                                  <p:stCondLst>
                                    <p:cond delay="2350"/>
                                  </p:stCondLst>
                                  <p:childTnLst>
                                    <p:animScale>
                                      <p:cBhvr>
                                        <p:cTn id="379" dur="10" fill="hold"/>
                                        <p:tgtEl>
                                          <p:spTgt spid="164"/>
                                        </p:tgtEl>
                                      </p:cBhvr>
                                      <p:by x="1000" y="1000"/>
                                    </p:animScale>
                                  </p:childTnLst>
                                </p:cTn>
                              </p:par>
                              <p:par>
                                <p:cTn id="380" presetID="6" presetClass="emph" presetSubtype="0" accel="33333" decel="66667" fill="hold" grpId="2" nodeType="withEffect">
                                  <p:stCondLst>
                                    <p:cond delay="2350"/>
                                  </p:stCondLst>
                                  <p:childTnLst>
                                    <p:animScale>
                                      <p:cBhvr>
                                        <p:cTn id="381" dur="750" fill="hold"/>
                                        <p:tgtEl>
                                          <p:spTgt spid="164"/>
                                        </p:tgtEl>
                                      </p:cBhvr>
                                      <p:by x="9999000" y="9999000"/>
                                    </p:animScale>
                                  </p:childTnLst>
                                </p:cTn>
                              </p:par>
                              <p:par>
                                <p:cTn id="382" presetID="10" presetClass="entr" presetSubtype="0" fill="hold" grpId="0" nodeType="withEffect">
                                  <p:stCondLst>
                                    <p:cond delay="2400"/>
                                  </p:stCondLst>
                                  <p:childTnLst>
                                    <p:set>
                                      <p:cBhvr>
                                        <p:cTn id="383" dur="1" fill="hold">
                                          <p:stCondLst>
                                            <p:cond delay="0"/>
                                          </p:stCondLst>
                                        </p:cTn>
                                        <p:tgtEl>
                                          <p:spTgt spid="165"/>
                                        </p:tgtEl>
                                        <p:attrNameLst>
                                          <p:attrName>style.visibility</p:attrName>
                                        </p:attrNameLst>
                                      </p:cBhvr>
                                      <p:to>
                                        <p:strVal val="visible"/>
                                      </p:to>
                                    </p:set>
                                    <p:animEffect transition="in" filter="fade">
                                      <p:cBhvr>
                                        <p:cTn id="384" dur="750"/>
                                        <p:tgtEl>
                                          <p:spTgt spid="165"/>
                                        </p:tgtEl>
                                      </p:cBhvr>
                                    </p:animEffect>
                                  </p:childTnLst>
                                </p:cTn>
                              </p:par>
                              <p:par>
                                <p:cTn id="385" presetID="6" presetClass="emph" presetSubtype="0" fill="hold" grpId="1" nodeType="withEffect">
                                  <p:stCondLst>
                                    <p:cond delay="2400"/>
                                  </p:stCondLst>
                                  <p:childTnLst>
                                    <p:animScale>
                                      <p:cBhvr>
                                        <p:cTn id="386" dur="10" fill="hold"/>
                                        <p:tgtEl>
                                          <p:spTgt spid="165"/>
                                        </p:tgtEl>
                                      </p:cBhvr>
                                      <p:by x="1000" y="1000"/>
                                    </p:animScale>
                                  </p:childTnLst>
                                </p:cTn>
                              </p:par>
                              <p:par>
                                <p:cTn id="387" presetID="6" presetClass="emph" presetSubtype="0" accel="33333" decel="66667" fill="hold" grpId="2" nodeType="withEffect">
                                  <p:stCondLst>
                                    <p:cond delay="2400"/>
                                  </p:stCondLst>
                                  <p:childTnLst>
                                    <p:animScale>
                                      <p:cBhvr>
                                        <p:cTn id="388" dur="750" fill="hold"/>
                                        <p:tgtEl>
                                          <p:spTgt spid="165"/>
                                        </p:tgtEl>
                                      </p:cBhvr>
                                      <p:by x="9999000" y="9999000"/>
                                    </p:animScale>
                                  </p:childTnLst>
                                </p:cTn>
                              </p:par>
                              <p:par>
                                <p:cTn id="389" presetID="10" presetClass="entr" presetSubtype="0" fill="hold" grpId="0" nodeType="withEffect">
                                  <p:stCondLst>
                                    <p:cond delay="2450"/>
                                  </p:stCondLst>
                                  <p:childTnLst>
                                    <p:set>
                                      <p:cBhvr>
                                        <p:cTn id="390" dur="1" fill="hold">
                                          <p:stCondLst>
                                            <p:cond delay="0"/>
                                          </p:stCondLst>
                                        </p:cTn>
                                        <p:tgtEl>
                                          <p:spTgt spid="166"/>
                                        </p:tgtEl>
                                        <p:attrNameLst>
                                          <p:attrName>style.visibility</p:attrName>
                                        </p:attrNameLst>
                                      </p:cBhvr>
                                      <p:to>
                                        <p:strVal val="visible"/>
                                      </p:to>
                                    </p:set>
                                    <p:animEffect transition="in" filter="fade">
                                      <p:cBhvr>
                                        <p:cTn id="391" dur="750"/>
                                        <p:tgtEl>
                                          <p:spTgt spid="166"/>
                                        </p:tgtEl>
                                      </p:cBhvr>
                                    </p:animEffect>
                                  </p:childTnLst>
                                </p:cTn>
                              </p:par>
                              <p:par>
                                <p:cTn id="392" presetID="6" presetClass="emph" presetSubtype="0" fill="hold" grpId="1" nodeType="withEffect">
                                  <p:stCondLst>
                                    <p:cond delay="2450"/>
                                  </p:stCondLst>
                                  <p:childTnLst>
                                    <p:animScale>
                                      <p:cBhvr>
                                        <p:cTn id="393" dur="10" fill="hold"/>
                                        <p:tgtEl>
                                          <p:spTgt spid="166"/>
                                        </p:tgtEl>
                                      </p:cBhvr>
                                      <p:by x="1000" y="1000"/>
                                    </p:animScale>
                                  </p:childTnLst>
                                </p:cTn>
                              </p:par>
                              <p:par>
                                <p:cTn id="394" presetID="6" presetClass="emph" presetSubtype="0" accel="33333" decel="66667" fill="hold" grpId="2" nodeType="withEffect">
                                  <p:stCondLst>
                                    <p:cond delay="2450"/>
                                  </p:stCondLst>
                                  <p:childTnLst>
                                    <p:animScale>
                                      <p:cBhvr>
                                        <p:cTn id="395" dur="750" fill="hold"/>
                                        <p:tgtEl>
                                          <p:spTgt spid="166"/>
                                        </p:tgtEl>
                                      </p:cBhvr>
                                      <p:by x="9999000" y="9999000"/>
                                    </p:animScale>
                                  </p:childTnLst>
                                </p:cTn>
                              </p:par>
                              <p:par>
                                <p:cTn id="396" presetID="10" presetClass="entr" presetSubtype="0" fill="hold" grpId="0" nodeType="withEffect">
                                  <p:stCondLst>
                                    <p:cond delay="2500"/>
                                  </p:stCondLst>
                                  <p:childTnLst>
                                    <p:set>
                                      <p:cBhvr>
                                        <p:cTn id="397" dur="1" fill="hold">
                                          <p:stCondLst>
                                            <p:cond delay="0"/>
                                          </p:stCondLst>
                                        </p:cTn>
                                        <p:tgtEl>
                                          <p:spTgt spid="167"/>
                                        </p:tgtEl>
                                        <p:attrNameLst>
                                          <p:attrName>style.visibility</p:attrName>
                                        </p:attrNameLst>
                                      </p:cBhvr>
                                      <p:to>
                                        <p:strVal val="visible"/>
                                      </p:to>
                                    </p:set>
                                    <p:animEffect transition="in" filter="fade">
                                      <p:cBhvr>
                                        <p:cTn id="398" dur="750"/>
                                        <p:tgtEl>
                                          <p:spTgt spid="167"/>
                                        </p:tgtEl>
                                      </p:cBhvr>
                                    </p:animEffect>
                                  </p:childTnLst>
                                </p:cTn>
                              </p:par>
                              <p:par>
                                <p:cTn id="399" presetID="6" presetClass="emph" presetSubtype="0" fill="hold" grpId="1" nodeType="withEffect">
                                  <p:stCondLst>
                                    <p:cond delay="2500"/>
                                  </p:stCondLst>
                                  <p:childTnLst>
                                    <p:animScale>
                                      <p:cBhvr>
                                        <p:cTn id="400" dur="10" fill="hold"/>
                                        <p:tgtEl>
                                          <p:spTgt spid="167"/>
                                        </p:tgtEl>
                                      </p:cBhvr>
                                      <p:by x="1000" y="1000"/>
                                    </p:animScale>
                                  </p:childTnLst>
                                </p:cTn>
                              </p:par>
                              <p:par>
                                <p:cTn id="401" presetID="6" presetClass="emph" presetSubtype="0" accel="33333" decel="66667" fill="hold" grpId="2" nodeType="withEffect">
                                  <p:stCondLst>
                                    <p:cond delay="2500"/>
                                  </p:stCondLst>
                                  <p:childTnLst>
                                    <p:animScale>
                                      <p:cBhvr>
                                        <p:cTn id="402" dur="750" fill="hold"/>
                                        <p:tgtEl>
                                          <p:spTgt spid="167"/>
                                        </p:tgtEl>
                                      </p:cBhvr>
                                      <p:by x="9999000" y="9999000"/>
                                    </p:animScale>
                                  </p:childTnLst>
                                </p:cTn>
                              </p:par>
                              <p:par>
                                <p:cTn id="403" presetID="63" presetClass="path" presetSubtype="0" accel="50000" decel="50000" fill="hold" grpId="0" nodeType="withEffect">
                                  <p:stCondLst>
                                    <p:cond delay="0"/>
                                  </p:stCondLst>
                                  <p:childTnLst>
                                    <p:animMotion origin="layout" path="M 3.36546E-6 0 L 0.95116 0 " pathEditMode="relative" rAng="0" ptsTypes="AA">
                                      <p:cBhvr>
                                        <p:cTn id="404" dur="2000" fill="hold"/>
                                        <p:tgtEl>
                                          <p:spTgt spid="4"/>
                                        </p:tgtEl>
                                        <p:attrNameLst>
                                          <p:attrName>ppt_x</p:attrName>
                                          <p:attrName>ppt_y</p:attrName>
                                        </p:attrNameLst>
                                      </p:cBhvr>
                                      <p:rCtr x="47551" y="0"/>
                                    </p:animMotion>
                                  </p:childTnLst>
                                </p:cTn>
                              </p:par>
                              <p:par>
                                <p:cTn id="405" presetID="10" presetClass="entr" presetSubtype="0" fill="hold" grpId="0" nodeType="withEffect">
                                  <p:stCondLst>
                                    <p:cond delay="750"/>
                                  </p:stCondLst>
                                  <p:childTnLst>
                                    <p:set>
                                      <p:cBhvr>
                                        <p:cTn id="406" dur="1" fill="hold">
                                          <p:stCondLst>
                                            <p:cond delay="0"/>
                                          </p:stCondLst>
                                        </p:cTn>
                                        <p:tgtEl>
                                          <p:spTgt spid="5"/>
                                        </p:tgtEl>
                                        <p:attrNameLst>
                                          <p:attrName>style.visibility</p:attrName>
                                        </p:attrNameLst>
                                      </p:cBhvr>
                                      <p:to>
                                        <p:strVal val="visible"/>
                                      </p:to>
                                    </p:set>
                                    <p:animEffect transition="in" filter="fade">
                                      <p:cBhvr>
                                        <p:cTn id="407" dur="250"/>
                                        <p:tgtEl>
                                          <p:spTgt spid="5"/>
                                        </p:tgtEl>
                                      </p:cBhvr>
                                    </p:animEffect>
                                  </p:childTnLst>
                                </p:cTn>
                              </p:par>
                              <p:par>
                                <p:cTn id="408" presetID="42" presetClass="path" presetSubtype="0" decel="100000" fill="hold" grpId="1" nodeType="withEffect">
                                  <p:stCondLst>
                                    <p:cond delay="750"/>
                                  </p:stCondLst>
                                  <p:childTnLst>
                                    <p:animMotion origin="layout" path="M 0.09012 0.00069 L 2.93045E-6 0 " pathEditMode="relative" rAng="0" ptsTypes="AA">
                                      <p:cBhvr>
                                        <p:cTn id="409" dur="500" fill="hold"/>
                                        <p:tgtEl>
                                          <p:spTgt spid="5"/>
                                        </p:tgtEl>
                                        <p:attrNameLst>
                                          <p:attrName>ppt_x</p:attrName>
                                          <p:attrName>ppt_y</p:attrName>
                                        </p:attrNameLst>
                                      </p:cBhvr>
                                      <p:rCtr x="-4506" y="-46"/>
                                    </p:animMotion>
                                  </p:childTnLst>
                                </p:cTn>
                              </p:par>
                              <p:par>
                                <p:cTn id="410" presetID="10" presetClass="entr" presetSubtype="0" fill="hold" grpId="0" nodeType="withEffect">
                                  <p:stCondLst>
                                    <p:cond delay="750"/>
                                  </p:stCondLst>
                                  <p:childTnLst>
                                    <p:set>
                                      <p:cBhvr>
                                        <p:cTn id="411" dur="1" fill="hold">
                                          <p:stCondLst>
                                            <p:cond delay="0"/>
                                          </p:stCondLst>
                                        </p:cTn>
                                        <p:tgtEl>
                                          <p:spTgt spid="24"/>
                                        </p:tgtEl>
                                        <p:attrNameLst>
                                          <p:attrName>style.visibility</p:attrName>
                                        </p:attrNameLst>
                                      </p:cBhvr>
                                      <p:to>
                                        <p:strVal val="visible"/>
                                      </p:to>
                                    </p:set>
                                    <p:animEffect transition="in" filter="fade">
                                      <p:cBhvr>
                                        <p:cTn id="412" dur="250"/>
                                        <p:tgtEl>
                                          <p:spTgt spid="24"/>
                                        </p:tgtEl>
                                      </p:cBhvr>
                                    </p:animEffect>
                                  </p:childTnLst>
                                </p:cTn>
                              </p:par>
                              <p:par>
                                <p:cTn id="413" presetID="42" presetClass="path" presetSubtype="0" decel="100000" fill="hold" grpId="1" nodeType="withEffect">
                                  <p:stCondLst>
                                    <p:cond delay="750"/>
                                  </p:stCondLst>
                                  <p:childTnLst>
                                    <p:animMotion origin="layout" path="M 0.17035 -0.00023 L 2.93045E-6 0.00023 " pathEditMode="relative" rAng="0" ptsTypes="AA">
                                      <p:cBhvr>
                                        <p:cTn id="414" dur="500" fill="hold"/>
                                        <p:tgtEl>
                                          <p:spTgt spid="24"/>
                                        </p:tgtEl>
                                        <p:attrNameLst>
                                          <p:attrName>ppt_x</p:attrName>
                                          <p:attrName>ppt_y</p:attrName>
                                        </p:attrNameLst>
                                      </p:cBhvr>
                                      <p:rCtr x="-851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6" grpId="2" animBg="1"/>
      <p:bldP spid="7" grpId="0" animBg="1"/>
      <p:bldP spid="7" grpId="1" animBg="1"/>
      <p:bldP spid="7" grpId="2" animBg="1"/>
      <p:bldP spid="8" grpId="0" animBg="1"/>
      <p:bldP spid="8" grpId="1" animBg="1"/>
      <p:bldP spid="8" grpId="2" animBg="1"/>
      <p:bldP spid="9" grpId="0" animBg="1"/>
      <p:bldP spid="9" grpId="1" animBg="1"/>
      <p:bldP spid="9"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P spid="14" grpId="1" animBg="1"/>
      <p:bldP spid="14" grpId="2" animBg="1"/>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P spid="25" grpId="0" animBg="1"/>
      <p:bldP spid="25" grpId="1" animBg="1"/>
      <p:bldP spid="25" grpId="2" animBg="1"/>
      <p:bldP spid="29" grpId="0" animBg="1"/>
      <p:bldP spid="29" grpId="1" animBg="1"/>
      <p:bldP spid="29" grpId="2" animBg="1"/>
      <p:bldP spid="30" grpId="0" animBg="1"/>
      <p:bldP spid="30" grpId="1" animBg="1"/>
      <p:bldP spid="30" grpId="2" animBg="1"/>
      <p:bldP spid="135" grpId="0" animBg="1"/>
      <p:bldP spid="135" grpId="1" animBg="1"/>
      <p:bldP spid="135" grpId="2" animBg="1"/>
      <p:bldP spid="136" grpId="0" animBg="1"/>
      <p:bldP spid="136" grpId="1" animBg="1"/>
      <p:bldP spid="136" grpId="2" animBg="1"/>
      <p:bldP spid="137" grpId="0" animBg="1"/>
      <p:bldP spid="137" grpId="1" animBg="1"/>
      <p:bldP spid="137" grpId="2" animBg="1"/>
      <p:bldP spid="138" grpId="0" animBg="1"/>
      <p:bldP spid="138" grpId="1" animBg="1"/>
      <p:bldP spid="138" grpId="2" animBg="1"/>
      <p:bldP spid="139" grpId="0" animBg="1"/>
      <p:bldP spid="139" grpId="1" animBg="1"/>
      <p:bldP spid="139" grpId="2" animBg="1"/>
      <p:bldP spid="140" grpId="0" animBg="1"/>
      <p:bldP spid="140" grpId="1" animBg="1"/>
      <p:bldP spid="140" grpId="2" animBg="1"/>
      <p:bldP spid="141" grpId="0" animBg="1"/>
      <p:bldP spid="141" grpId="1" animBg="1"/>
      <p:bldP spid="141" grpId="2" animBg="1"/>
      <p:bldP spid="142" grpId="0" animBg="1"/>
      <p:bldP spid="142" grpId="1" animBg="1"/>
      <p:bldP spid="142" grpId="2" animBg="1"/>
      <p:bldP spid="143" grpId="0" animBg="1"/>
      <p:bldP spid="143" grpId="1" animBg="1"/>
      <p:bldP spid="143" grpId="2" animBg="1"/>
      <p:bldP spid="144" grpId="0" animBg="1"/>
      <p:bldP spid="144" grpId="1" animBg="1"/>
      <p:bldP spid="144" grpId="2" animBg="1"/>
      <p:bldP spid="145" grpId="0" animBg="1"/>
      <p:bldP spid="145" grpId="1" animBg="1"/>
      <p:bldP spid="145" grpId="2" animBg="1"/>
      <p:bldP spid="146" grpId="0" animBg="1"/>
      <p:bldP spid="146" grpId="1" animBg="1"/>
      <p:bldP spid="146" grpId="2" animBg="1"/>
      <p:bldP spid="147" grpId="0" animBg="1"/>
      <p:bldP spid="147" grpId="1" animBg="1"/>
      <p:bldP spid="147" grpId="2" animBg="1"/>
      <p:bldP spid="148" grpId="0" animBg="1"/>
      <p:bldP spid="148" grpId="1" animBg="1"/>
      <p:bldP spid="148" grpId="2" animBg="1"/>
      <p:bldP spid="149" grpId="0" animBg="1"/>
      <p:bldP spid="149" grpId="1" animBg="1"/>
      <p:bldP spid="149" grpId="2" animBg="1"/>
      <p:bldP spid="150" grpId="0" animBg="1"/>
      <p:bldP spid="150" grpId="1" animBg="1"/>
      <p:bldP spid="150" grpId="2" animBg="1"/>
      <p:bldP spid="151" grpId="0" animBg="1"/>
      <p:bldP spid="151" grpId="1" animBg="1"/>
      <p:bldP spid="151" grpId="2" animBg="1"/>
      <p:bldP spid="152" grpId="0" animBg="1"/>
      <p:bldP spid="152" grpId="1" animBg="1"/>
      <p:bldP spid="152" grpId="2" animBg="1"/>
      <p:bldP spid="153" grpId="0" animBg="1"/>
      <p:bldP spid="153" grpId="1" animBg="1"/>
      <p:bldP spid="153" grpId="2" animBg="1"/>
      <p:bldP spid="154" grpId="0" animBg="1"/>
      <p:bldP spid="154" grpId="1" animBg="1"/>
      <p:bldP spid="154" grpId="2" animBg="1"/>
      <p:bldP spid="155" grpId="0" animBg="1"/>
      <p:bldP spid="155" grpId="1" animBg="1"/>
      <p:bldP spid="155" grpId="2" animBg="1"/>
      <p:bldP spid="156" grpId="0" animBg="1"/>
      <p:bldP spid="156" grpId="1" animBg="1"/>
      <p:bldP spid="156" grpId="2" animBg="1"/>
      <p:bldP spid="157" grpId="0" animBg="1"/>
      <p:bldP spid="157" grpId="1" animBg="1"/>
      <p:bldP spid="157" grpId="2" animBg="1"/>
      <p:bldP spid="158" grpId="0" animBg="1"/>
      <p:bldP spid="158" grpId="1" animBg="1"/>
      <p:bldP spid="158" grpId="2" animBg="1"/>
      <p:bldP spid="159" grpId="0" animBg="1"/>
      <p:bldP spid="159" grpId="1" animBg="1"/>
      <p:bldP spid="159" grpId="2" animBg="1"/>
      <p:bldP spid="160" grpId="0" animBg="1"/>
      <p:bldP spid="160" grpId="1" animBg="1"/>
      <p:bldP spid="160" grpId="2" animBg="1"/>
      <p:bldP spid="161" grpId="0" animBg="1"/>
      <p:bldP spid="161" grpId="1" animBg="1"/>
      <p:bldP spid="161" grpId="2" animBg="1"/>
      <p:bldP spid="162" grpId="0" animBg="1"/>
      <p:bldP spid="162" grpId="1" animBg="1"/>
      <p:bldP spid="162" grpId="2" animBg="1"/>
      <p:bldP spid="163" grpId="0" animBg="1"/>
      <p:bldP spid="163" grpId="1" animBg="1"/>
      <p:bldP spid="163" grpId="2" animBg="1"/>
      <p:bldP spid="164" grpId="0" animBg="1"/>
      <p:bldP spid="164" grpId="1" animBg="1"/>
      <p:bldP spid="164" grpId="2" animBg="1"/>
      <p:bldP spid="165" grpId="0" animBg="1"/>
      <p:bldP spid="165" grpId="1" animBg="1"/>
      <p:bldP spid="165" grpId="2" animBg="1"/>
      <p:bldP spid="166" grpId="0" animBg="1"/>
      <p:bldP spid="166" grpId="1" animBg="1"/>
      <p:bldP spid="166" grpId="2" animBg="1"/>
      <p:bldP spid="167" grpId="0" animBg="1"/>
      <p:bldP spid="167" grpId="1" animBg="1"/>
      <p:bldP spid="167" grpId="2"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p:bldP spid="179" grpId="1"/>
      <p:bldP spid="180" grpId="0"/>
      <p:bldP spid="180" grpId="1"/>
      <p:bldP spid="5" grpId="0"/>
      <p:bldP spid="5" grpId="1"/>
      <p:bldP spid="24" grpId="0"/>
      <p:bldP spid="2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1">
            <a:extLst>
              <a:ext uri="{FF2B5EF4-FFF2-40B4-BE49-F238E27FC236}">
                <a16:creationId xmlns:a16="http://schemas.microsoft.com/office/drawing/2014/main" id="{33183508-73EB-35F2-06A7-DBA1F7E25411}"/>
              </a:ext>
            </a:extLst>
          </p:cNvPr>
          <p:cNvSpPr txBox="1">
            <a:spLocks/>
          </p:cNvSpPr>
          <p:nvPr/>
        </p:nvSpPr>
        <p:spPr>
          <a:xfrm>
            <a:off x="3670300" y="797033"/>
            <a:ext cx="7175182" cy="4984533"/>
          </a:xfrm>
          <a:prstGeom prst="rect">
            <a:avLst/>
          </a:prstGeom>
        </p:spPr>
        <p:txBody>
          <a:bodyPr/>
          <a:lstStyle>
            <a:lvl1pPr marL="0" indent="0" algn="ctr"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ctr" defTabSz="914400" rtl="0" eaLnBrk="1" latinLnBrk="0" hangingPunct="1">
              <a:lnSpc>
                <a:spcPct val="100000"/>
              </a:lnSpc>
              <a:spcBef>
                <a:spcPts val="6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ctr"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ctr" defTabSz="914400"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ctr" defTabSz="914400"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algn="l">
              <a:lnSpc>
                <a:spcPct val="150000"/>
              </a:lnSpc>
              <a:buFont typeface="Arial" panose="020B0604020202020204" pitchFamily="34" charset="0"/>
              <a:buNone/>
            </a:pPr>
            <a:r>
              <a:rPr lang="fr-FR" sz="2800" dirty="0"/>
              <a:t>Introduction</a:t>
            </a:r>
          </a:p>
          <a:p>
            <a:pPr algn="l">
              <a:lnSpc>
                <a:spcPct val="150000"/>
              </a:lnSpc>
              <a:buFont typeface="Arial" panose="020B0604020202020204" pitchFamily="34" charset="0"/>
              <a:buNone/>
            </a:pPr>
            <a:r>
              <a:rPr lang="fr-FR" sz="2800" dirty="0"/>
              <a:t>DevOps vs </a:t>
            </a:r>
            <a:r>
              <a:rPr lang="fr-FR" sz="2800" dirty="0" err="1"/>
              <a:t>MLOps</a:t>
            </a:r>
            <a:endParaRPr lang="fr-FR" sz="2800" dirty="0"/>
          </a:p>
          <a:p>
            <a:pPr algn="l">
              <a:lnSpc>
                <a:spcPct val="150000"/>
              </a:lnSpc>
              <a:buFont typeface="Arial" panose="020B0604020202020204" pitchFamily="34" charset="0"/>
              <a:buNone/>
            </a:pPr>
            <a:r>
              <a:rPr lang="fr-FR" sz="2800" dirty="0" err="1"/>
              <a:t>Demo</a:t>
            </a:r>
            <a:r>
              <a:rPr lang="fr-FR" sz="2800" dirty="0"/>
              <a:t> </a:t>
            </a:r>
            <a:r>
              <a:rPr lang="fr-FR" sz="2800" dirty="0" err="1"/>
              <a:t>with</a:t>
            </a:r>
            <a:r>
              <a:rPr lang="fr-FR" sz="2800" dirty="0"/>
              <a:t> VAC</a:t>
            </a:r>
          </a:p>
          <a:p>
            <a:pPr marL="630238" lvl="2" indent="-342900" algn="l"/>
            <a:r>
              <a:rPr lang="fr-FR" sz="2200" dirty="0" err="1"/>
              <a:t>JupyterHUB</a:t>
            </a:r>
            <a:endParaRPr lang="fr-FR" sz="2200" dirty="0"/>
          </a:p>
          <a:p>
            <a:pPr marL="630238" lvl="2" indent="-342900" algn="l"/>
            <a:r>
              <a:rPr lang="fr-FR" sz="2200" dirty="0" err="1"/>
              <a:t>Kubeflow</a:t>
            </a:r>
            <a:endParaRPr lang="fr-FR" sz="2200" dirty="0"/>
          </a:p>
          <a:p>
            <a:pPr algn="l">
              <a:lnSpc>
                <a:spcPct val="150000"/>
              </a:lnSpc>
              <a:buFont typeface="Arial" panose="020B0604020202020204" pitchFamily="34" charset="0"/>
              <a:buNone/>
            </a:pPr>
            <a:r>
              <a:rPr lang="fr-FR" sz="2800" dirty="0" err="1"/>
              <a:t>Demo</a:t>
            </a:r>
            <a:r>
              <a:rPr lang="fr-FR" sz="2800" dirty="0"/>
              <a:t> </a:t>
            </a:r>
            <a:r>
              <a:rPr lang="fr-FR" sz="2800" dirty="0" err="1"/>
              <a:t>with</a:t>
            </a:r>
            <a:r>
              <a:rPr lang="fr-FR" sz="2800" dirty="0"/>
              <a:t> TAP</a:t>
            </a:r>
          </a:p>
          <a:p>
            <a:pPr marL="630238" lvl="2" indent="-342900" algn="l">
              <a:lnSpc>
                <a:spcPct val="150000"/>
              </a:lnSpc>
            </a:pPr>
            <a:r>
              <a:rPr lang="fr-FR" sz="2200" dirty="0" err="1"/>
              <a:t>Awesome</a:t>
            </a:r>
            <a:r>
              <a:rPr lang="fr-FR" sz="2200" dirty="0"/>
              <a:t> AI Accelerator</a:t>
            </a:r>
          </a:p>
          <a:p>
            <a:pPr marL="0" lvl="1" indent="0" algn="l">
              <a:lnSpc>
                <a:spcPct val="150000"/>
              </a:lnSpc>
              <a:buNone/>
            </a:pPr>
            <a:r>
              <a:rPr lang="fr-FR" sz="2800" dirty="0"/>
              <a:t>Conclusion</a:t>
            </a:r>
          </a:p>
          <a:p>
            <a:pPr lvl="1"/>
            <a:endParaRPr lang="fr-FR" sz="2000" dirty="0">
              <a:solidFill>
                <a:schemeClr val="accent2"/>
              </a:solidFill>
            </a:endParaRPr>
          </a:p>
          <a:p>
            <a:pPr marL="685800" lvl="2" indent="-342900">
              <a:buFont typeface="Arial" panose="020B0604020202020204" pitchFamily="34" charset="0"/>
              <a:buChar char="•"/>
            </a:pPr>
            <a:endParaRPr lang="fr-FR" dirty="0"/>
          </a:p>
        </p:txBody>
      </p:sp>
      <p:sp>
        <p:nvSpPr>
          <p:cNvPr id="6" name="ZoneTexte 5">
            <a:extLst>
              <a:ext uri="{FF2B5EF4-FFF2-40B4-BE49-F238E27FC236}">
                <a16:creationId xmlns:a16="http://schemas.microsoft.com/office/drawing/2014/main" id="{B88345DC-9D77-EE8F-F5E0-57B8CCAA9AE6}"/>
              </a:ext>
            </a:extLst>
          </p:cNvPr>
          <p:cNvSpPr txBox="1"/>
          <p:nvPr/>
        </p:nvSpPr>
        <p:spPr>
          <a:xfrm>
            <a:off x="698500" y="653695"/>
            <a:ext cx="6096000" cy="829138"/>
          </a:xfrm>
          <a:prstGeom prst="rect">
            <a:avLst/>
          </a:prstGeom>
          <a:noFill/>
        </p:spPr>
        <p:txBody>
          <a:bodyPr wrap="square">
            <a:spAutoFit/>
          </a:bodyPr>
          <a:lstStyle/>
          <a:p>
            <a:pPr algn="l">
              <a:lnSpc>
                <a:spcPct val="150000"/>
              </a:lnSpc>
              <a:buFont typeface="Arial" panose="020B0604020202020204" pitchFamily="34" charset="0"/>
              <a:buNone/>
            </a:pPr>
            <a:r>
              <a:rPr lang="fr-FR" sz="3600" dirty="0"/>
              <a:t>Agenda</a:t>
            </a:r>
          </a:p>
        </p:txBody>
      </p:sp>
    </p:spTree>
    <p:extLst>
      <p:ext uri="{BB962C8B-B14F-4D97-AF65-F5344CB8AC3E}">
        <p14:creationId xmlns:p14="http://schemas.microsoft.com/office/powerpoint/2010/main" val="211364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F56E15-BF13-EF1C-B291-31FBAE700CD5}"/>
              </a:ext>
            </a:extLst>
          </p:cNvPr>
          <p:cNvSpPr>
            <a:spLocks noGrp="1"/>
          </p:cNvSpPr>
          <p:nvPr>
            <p:ph type="title"/>
          </p:nvPr>
        </p:nvSpPr>
        <p:spPr/>
        <p:txBody>
          <a:bodyPr/>
          <a:lstStyle/>
          <a:p>
            <a:r>
              <a:rPr lang="fr-FR" dirty="0"/>
              <a:t>New World of Cloud AI &amp; Analytics</a:t>
            </a:r>
          </a:p>
        </p:txBody>
      </p:sp>
      <p:sp>
        <p:nvSpPr>
          <p:cNvPr id="3" name="Sous-titre 2">
            <a:extLst>
              <a:ext uri="{FF2B5EF4-FFF2-40B4-BE49-F238E27FC236}">
                <a16:creationId xmlns:a16="http://schemas.microsoft.com/office/drawing/2014/main" id="{E85AA3AE-9551-5CF1-8629-DFED9184CDED}"/>
              </a:ext>
            </a:extLst>
          </p:cNvPr>
          <p:cNvSpPr>
            <a:spLocks noGrp="1"/>
          </p:cNvSpPr>
          <p:nvPr>
            <p:ph type="subTitle" idx="10"/>
          </p:nvPr>
        </p:nvSpPr>
        <p:spPr/>
        <p:txBody>
          <a:bodyPr/>
          <a:lstStyle/>
          <a:p>
            <a:r>
              <a:rPr lang="fr-FR" dirty="0"/>
              <a:t>Situation: </a:t>
            </a:r>
            <a:r>
              <a:rPr lang="fr-FR" dirty="0" err="1"/>
              <a:t>Unprecedented</a:t>
            </a:r>
            <a:r>
              <a:rPr lang="fr-FR" dirty="0"/>
              <a:t> volume/type of Data, on multiple </a:t>
            </a:r>
            <a:r>
              <a:rPr lang="fr-FR" dirty="0" err="1"/>
              <a:t>Clouds</a:t>
            </a:r>
            <a:r>
              <a:rPr lang="fr-FR" dirty="0"/>
              <a:t>, </a:t>
            </a:r>
            <a:r>
              <a:rPr lang="fr-FR" dirty="0" err="1"/>
              <a:t>leveraged</a:t>
            </a:r>
            <a:r>
              <a:rPr lang="fr-FR" dirty="0"/>
              <a:t> by </a:t>
            </a:r>
            <a:r>
              <a:rPr lang="fr-FR" dirty="0" err="1"/>
              <a:t>mutliple</a:t>
            </a:r>
            <a:r>
              <a:rPr lang="fr-FR" dirty="0"/>
              <a:t> user profiles, </a:t>
            </a:r>
            <a:r>
              <a:rPr lang="fr-FR" dirty="0" err="1"/>
              <a:t>with</a:t>
            </a:r>
            <a:r>
              <a:rPr lang="fr-FR" dirty="0"/>
              <a:t> </a:t>
            </a:r>
            <a:r>
              <a:rPr lang="fr-FR" dirty="0" err="1"/>
              <a:t>exploding</a:t>
            </a:r>
            <a:r>
              <a:rPr lang="fr-FR" dirty="0"/>
              <a:t> AI/ML usage</a:t>
            </a:r>
          </a:p>
        </p:txBody>
      </p:sp>
      <p:sp>
        <p:nvSpPr>
          <p:cNvPr id="5" name="Espace réservé du texte 4">
            <a:extLst>
              <a:ext uri="{FF2B5EF4-FFF2-40B4-BE49-F238E27FC236}">
                <a16:creationId xmlns:a16="http://schemas.microsoft.com/office/drawing/2014/main" id="{8998581F-B95A-1ABF-E1E5-23BB8049DB46}"/>
              </a:ext>
            </a:extLst>
          </p:cNvPr>
          <p:cNvSpPr>
            <a:spLocks noGrp="1"/>
          </p:cNvSpPr>
          <p:nvPr>
            <p:ph type="body" sz="quarter" idx="19"/>
          </p:nvPr>
        </p:nvSpPr>
        <p:spPr/>
        <p:txBody>
          <a:bodyPr/>
          <a:lstStyle/>
          <a:p>
            <a:r>
              <a:rPr lang="fr-FR" dirty="0"/>
              <a:t>Explosion in Data Volume</a:t>
            </a:r>
          </a:p>
          <a:p>
            <a:r>
              <a:rPr lang="fr-FR" dirty="0"/>
              <a:t>64.2 zettabytes of data per </a:t>
            </a:r>
            <a:r>
              <a:rPr lang="fr-FR" dirty="0" err="1"/>
              <a:t>year</a:t>
            </a:r>
            <a:endParaRPr lang="fr-FR" dirty="0"/>
          </a:p>
        </p:txBody>
      </p:sp>
      <p:sp>
        <p:nvSpPr>
          <p:cNvPr id="7" name="Espace réservé du texte 6">
            <a:extLst>
              <a:ext uri="{FF2B5EF4-FFF2-40B4-BE49-F238E27FC236}">
                <a16:creationId xmlns:a16="http://schemas.microsoft.com/office/drawing/2014/main" id="{3B52E2BA-0F10-94E6-DB9C-93F034E80C59}"/>
              </a:ext>
            </a:extLst>
          </p:cNvPr>
          <p:cNvSpPr>
            <a:spLocks noGrp="1"/>
          </p:cNvSpPr>
          <p:nvPr>
            <p:ph type="body" sz="quarter" idx="20"/>
          </p:nvPr>
        </p:nvSpPr>
        <p:spPr/>
        <p:txBody>
          <a:bodyPr/>
          <a:lstStyle/>
          <a:p>
            <a:r>
              <a:rPr lang="fr-FR" dirty="0"/>
              <a:t>New Data Types (mobile, social, IoT)</a:t>
            </a:r>
          </a:p>
          <a:p>
            <a:r>
              <a:rPr lang="fr-FR" dirty="0"/>
              <a:t>46 Billion </a:t>
            </a:r>
            <a:r>
              <a:rPr lang="fr-FR" dirty="0" err="1"/>
              <a:t>connected</a:t>
            </a:r>
            <a:r>
              <a:rPr lang="fr-FR" dirty="0"/>
              <a:t> </a:t>
            </a:r>
            <a:r>
              <a:rPr lang="fr-FR" dirty="0" err="1"/>
              <a:t>devices</a:t>
            </a:r>
            <a:endParaRPr lang="fr-FR" dirty="0"/>
          </a:p>
        </p:txBody>
      </p:sp>
      <p:sp>
        <p:nvSpPr>
          <p:cNvPr id="9" name="Espace réservé du texte 8">
            <a:extLst>
              <a:ext uri="{FF2B5EF4-FFF2-40B4-BE49-F238E27FC236}">
                <a16:creationId xmlns:a16="http://schemas.microsoft.com/office/drawing/2014/main" id="{BEE9CC55-637C-255A-6263-706C2CF8F820}"/>
              </a:ext>
            </a:extLst>
          </p:cNvPr>
          <p:cNvSpPr>
            <a:spLocks noGrp="1"/>
          </p:cNvSpPr>
          <p:nvPr>
            <p:ph type="body" sz="quarter" idx="21"/>
          </p:nvPr>
        </p:nvSpPr>
        <p:spPr/>
        <p:txBody>
          <a:bodyPr/>
          <a:lstStyle/>
          <a:p>
            <a:r>
              <a:rPr lang="fr-FR" dirty="0"/>
              <a:t>Data in the Multi Cloud, </a:t>
            </a:r>
            <a:r>
              <a:rPr lang="fr-FR" dirty="0" err="1"/>
              <a:t>Hybrid</a:t>
            </a:r>
            <a:endParaRPr lang="fr-FR" dirty="0"/>
          </a:p>
          <a:p>
            <a:r>
              <a:rPr lang="fr-FR" dirty="0"/>
              <a:t>80% of </a:t>
            </a:r>
            <a:r>
              <a:rPr lang="fr-FR" dirty="0" err="1"/>
              <a:t>organizations</a:t>
            </a:r>
            <a:r>
              <a:rPr lang="fr-FR" dirty="0"/>
              <a:t> store data in multi-</a:t>
            </a:r>
            <a:r>
              <a:rPr lang="fr-FR" dirty="0" err="1"/>
              <a:t>hybrid</a:t>
            </a:r>
            <a:endParaRPr lang="fr-FR" dirty="0"/>
          </a:p>
        </p:txBody>
      </p:sp>
      <p:sp>
        <p:nvSpPr>
          <p:cNvPr id="11" name="Espace réservé du texte 10">
            <a:extLst>
              <a:ext uri="{FF2B5EF4-FFF2-40B4-BE49-F238E27FC236}">
                <a16:creationId xmlns:a16="http://schemas.microsoft.com/office/drawing/2014/main" id="{67E9BA79-3DD5-B297-C725-13BFA86CF498}"/>
              </a:ext>
            </a:extLst>
          </p:cNvPr>
          <p:cNvSpPr>
            <a:spLocks noGrp="1"/>
          </p:cNvSpPr>
          <p:nvPr>
            <p:ph type="body" sz="quarter" idx="22"/>
          </p:nvPr>
        </p:nvSpPr>
        <p:spPr/>
        <p:txBody>
          <a:bodyPr/>
          <a:lstStyle/>
          <a:p>
            <a:r>
              <a:rPr lang="fr-FR" dirty="0" err="1"/>
              <a:t>Users</a:t>
            </a:r>
            <a:endParaRPr lang="fr-FR" dirty="0"/>
          </a:p>
          <a:p>
            <a:r>
              <a:rPr lang="fr-FR" dirty="0"/>
              <a:t>500 million Business data </a:t>
            </a:r>
            <a:r>
              <a:rPr lang="fr-FR" dirty="0" err="1"/>
              <a:t>users</a:t>
            </a:r>
            <a:endParaRPr lang="fr-FR" dirty="0"/>
          </a:p>
        </p:txBody>
      </p:sp>
      <p:sp>
        <p:nvSpPr>
          <p:cNvPr id="13" name="Espace réservé du texte 12">
            <a:extLst>
              <a:ext uri="{FF2B5EF4-FFF2-40B4-BE49-F238E27FC236}">
                <a16:creationId xmlns:a16="http://schemas.microsoft.com/office/drawing/2014/main" id="{BCEBCFEE-ECF9-B190-2D46-B7A1D2A26C2C}"/>
              </a:ext>
            </a:extLst>
          </p:cNvPr>
          <p:cNvSpPr>
            <a:spLocks noGrp="1"/>
          </p:cNvSpPr>
          <p:nvPr>
            <p:ph type="body" sz="quarter" idx="23"/>
          </p:nvPr>
        </p:nvSpPr>
        <p:spPr/>
        <p:txBody>
          <a:bodyPr/>
          <a:lstStyle/>
          <a:p>
            <a:r>
              <a:rPr lang="fr-FR" dirty="0"/>
              <a:t>Machine Learning/AI</a:t>
            </a:r>
          </a:p>
          <a:p>
            <a:r>
              <a:rPr lang="fr-FR" dirty="0"/>
              <a:t>1 billon </a:t>
            </a:r>
            <a:r>
              <a:rPr lang="fr-FR" dirty="0" err="1"/>
              <a:t>workers</a:t>
            </a:r>
            <a:r>
              <a:rPr lang="fr-FR" dirty="0"/>
              <a:t> </a:t>
            </a:r>
            <a:r>
              <a:rPr lang="fr-FR" dirty="0" err="1"/>
              <a:t>assisted</a:t>
            </a:r>
            <a:r>
              <a:rPr lang="fr-FR" dirty="0"/>
              <a:t> by AI/ML</a:t>
            </a:r>
          </a:p>
        </p:txBody>
      </p:sp>
      <p:pic>
        <p:nvPicPr>
          <p:cNvPr id="4098" name="Picture 2" descr="Volume - Free interface icons">
            <a:extLst>
              <a:ext uri="{FF2B5EF4-FFF2-40B4-BE49-F238E27FC236}">
                <a16:creationId xmlns:a16="http://schemas.microsoft.com/office/drawing/2014/main" id="{E63A1A11-776D-02FE-BAD4-216148F07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627" y="2335192"/>
            <a:ext cx="1242976" cy="12429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hat - Free interface icons">
            <a:extLst>
              <a:ext uri="{FF2B5EF4-FFF2-40B4-BE49-F238E27FC236}">
                <a16:creationId xmlns:a16="http://schemas.microsoft.com/office/drawing/2014/main" id="{C0D2D1C0-1443-216F-2059-61925365E2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8180" y="2428884"/>
            <a:ext cx="1149284" cy="114928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ulti - Free ui icons">
            <a:extLst>
              <a:ext uri="{FF2B5EF4-FFF2-40B4-BE49-F238E27FC236}">
                <a16:creationId xmlns:a16="http://schemas.microsoft.com/office/drawing/2014/main" id="{B51E5E11-AE15-6695-6A1E-24FD2DD8E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041" y="2388338"/>
            <a:ext cx="1181608" cy="118160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ata analysis - Free business icons">
            <a:extLst>
              <a:ext uri="{FF2B5EF4-FFF2-40B4-BE49-F238E27FC236}">
                <a16:creationId xmlns:a16="http://schemas.microsoft.com/office/drawing/2014/main" id="{63060ACA-230B-3D95-7D08-2F298B8E95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1362" y="2293119"/>
            <a:ext cx="1372045" cy="137204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rtificial intelligence Generic Flat icon">
            <a:extLst>
              <a:ext uri="{FF2B5EF4-FFF2-40B4-BE49-F238E27FC236}">
                <a16:creationId xmlns:a16="http://schemas.microsoft.com/office/drawing/2014/main" id="{02BA3A89-1B72-5591-F168-FA88EC3B0B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4287" y="2211400"/>
            <a:ext cx="1584251" cy="1584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13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EF69F8-E52F-F3FB-8E10-1B49B730036D}"/>
              </a:ext>
            </a:extLst>
          </p:cNvPr>
          <p:cNvSpPr>
            <a:spLocks noGrp="1"/>
          </p:cNvSpPr>
          <p:nvPr>
            <p:ph type="title"/>
          </p:nvPr>
        </p:nvSpPr>
        <p:spPr/>
        <p:txBody>
          <a:bodyPr/>
          <a:lstStyle/>
          <a:p>
            <a:r>
              <a:rPr lang="fr-FR" dirty="0"/>
              <a:t>Data Management, AI, and Analytics Challenges</a:t>
            </a:r>
          </a:p>
        </p:txBody>
      </p:sp>
      <p:sp>
        <p:nvSpPr>
          <p:cNvPr id="4" name="Espace réservé du texte 3">
            <a:extLst>
              <a:ext uri="{FF2B5EF4-FFF2-40B4-BE49-F238E27FC236}">
                <a16:creationId xmlns:a16="http://schemas.microsoft.com/office/drawing/2014/main" id="{83BE9B61-9685-B899-EBC2-F844DF10D55B}"/>
              </a:ext>
            </a:extLst>
          </p:cNvPr>
          <p:cNvSpPr>
            <a:spLocks noGrp="1"/>
          </p:cNvSpPr>
          <p:nvPr>
            <p:ph type="body" sz="quarter" idx="21"/>
          </p:nvPr>
        </p:nvSpPr>
        <p:spPr/>
        <p:txBody>
          <a:bodyPr/>
          <a:lstStyle/>
          <a:p>
            <a:r>
              <a:rPr lang="fr-FR" sz="4400" dirty="0"/>
              <a:t>96%</a:t>
            </a:r>
          </a:p>
        </p:txBody>
      </p:sp>
      <p:sp>
        <p:nvSpPr>
          <p:cNvPr id="5" name="Espace réservé du texte 4">
            <a:extLst>
              <a:ext uri="{FF2B5EF4-FFF2-40B4-BE49-F238E27FC236}">
                <a16:creationId xmlns:a16="http://schemas.microsoft.com/office/drawing/2014/main" id="{1FB88854-55F3-777C-F171-8A7A6A4E78AA}"/>
              </a:ext>
            </a:extLst>
          </p:cNvPr>
          <p:cNvSpPr>
            <a:spLocks noGrp="1"/>
          </p:cNvSpPr>
          <p:nvPr>
            <p:ph type="body" sz="quarter" idx="18"/>
          </p:nvPr>
        </p:nvSpPr>
        <p:spPr/>
        <p:txBody>
          <a:bodyPr/>
          <a:lstStyle/>
          <a:p>
            <a:r>
              <a:rPr lang="fr-FR" dirty="0"/>
              <a:t>Ressource Contraints</a:t>
            </a:r>
          </a:p>
          <a:p>
            <a:r>
              <a:rPr lang="fr-FR" sz="1400" dirty="0"/>
              <a:t>96% of IT and engineering </a:t>
            </a:r>
            <a:r>
              <a:rPr lang="fr-FR" sz="1400" dirty="0" err="1"/>
              <a:t>decision-makers</a:t>
            </a:r>
            <a:r>
              <a:rPr lang="fr-FR" sz="1400" dirty="0"/>
              <a:t> </a:t>
            </a:r>
            <a:r>
              <a:rPr lang="fr-FR" sz="1400" dirty="0" err="1"/>
              <a:t>say</a:t>
            </a:r>
            <a:r>
              <a:rPr lang="fr-FR" sz="1400" dirty="0"/>
              <a:t> no-code/</a:t>
            </a:r>
            <a:r>
              <a:rPr lang="fr-FR" sz="1400" dirty="0" err="1"/>
              <a:t>low</a:t>
            </a:r>
            <a:r>
              <a:rPr lang="fr-FR" sz="1400" dirty="0"/>
              <a:t>-code </a:t>
            </a:r>
            <a:r>
              <a:rPr lang="fr-FR" sz="1400" dirty="0" err="1"/>
              <a:t>will</a:t>
            </a:r>
            <a:r>
              <a:rPr lang="fr-FR" sz="1400" dirty="0"/>
              <a:t> </a:t>
            </a:r>
            <a:r>
              <a:rPr lang="fr-FR" sz="1400" dirty="0" err="1"/>
              <a:t>be</a:t>
            </a:r>
            <a:r>
              <a:rPr lang="fr-FR" sz="1400" dirty="0"/>
              <a:t> a </a:t>
            </a:r>
            <a:r>
              <a:rPr lang="fr-FR" sz="1400" dirty="0" err="1"/>
              <a:t>priority</a:t>
            </a:r>
            <a:r>
              <a:rPr lang="fr-FR" sz="1400" dirty="0"/>
              <a:t> </a:t>
            </a:r>
            <a:r>
              <a:rPr lang="fr-FR" sz="1400" dirty="0" err="1"/>
              <a:t>beaucause</a:t>
            </a:r>
            <a:r>
              <a:rPr lang="fr-FR" sz="1400" dirty="0"/>
              <a:t> of the </a:t>
            </a:r>
            <a:r>
              <a:rPr lang="fr-FR" sz="1400" dirty="0" err="1"/>
              <a:t>lack</a:t>
            </a:r>
            <a:r>
              <a:rPr lang="fr-FR" sz="1400" dirty="0"/>
              <a:t> of Software </a:t>
            </a:r>
            <a:r>
              <a:rPr lang="fr-FR" sz="1400" dirty="0" err="1"/>
              <a:t>Engineers</a:t>
            </a:r>
            <a:endParaRPr lang="fr-FR" sz="1400" dirty="0"/>
          </a:p>
        </p:txBody>
      </p:sp>
      <p:sp>
        <p:nvSpPr>
          <p:cNvPr id="8" name="Espace réservé du texte 7">
            <a:extLst>
              <a:ext uri="{FF2B5EF4-FFF2-40B4-BE49-F238E27FC236}">
                <a16:creationId xmlns:a16="http://schemas.microsoft.com/office/drawing/2014/main" id="{0E6D0319-B2FC-C644-17DA-28BE72325531}"/>
              </a:ext>
            </a:extLst>
          </p:cNvPr>
          <p:cNvSpPr>
            <a:spLocks noGrp="1"/>
          </p:cNvSpPr>
          <p:nvPr>
            <p:ph type="body" sz="quarter" idx="20"/>
          </p:nvPr>
        </p:nvSpPr>
        <p:spPr/>
        <p:txBody>
          <a:bodyPr/>
          <a:lstStyle/>
          <a:p>
            <a:r>
              <a:rPr lang="fr-FR" dirty="0" err="1"/>
              <a:t>Complexity</a:t>
            </a:r>
            <a:endParaRPr lang="fr-FR" dirty="0"/>
          </a:p>
          <a:p>
            <a:endParaRPr lang="fr-FR" sz="1400" dirty="0"/>
          </a:p>
          <a:p>
            <a:r>
              <a:rPr lang="fr-FR" sz="1400" dirty="0"/>
              <a:t>72% of </a:t>
            </a:r>
            <a:r>
              <a:rPr lang="fr-FR" sz="1400" dirty="0" err="1"/>
              <a:t>organizations</a:t>
            </a:r>
            <a:r>
              <a:rPr lang="fr-FR" sz="1400" dirty="0"/>
              <a:t> are </a:t>
            </a:r>
            <a:r>
              <a:rPr lang="fr-FR" sz="1400" dirty="0" err="1"/>
              <a:t>stil</a:t>
            </a:r>
            <a:r>
              <a:rPr lang="fr-FR" sz="1400" dirty="0"/>
              <a:t> </a:t>
            </a:r>
            <a:r>
              <a:rPr lang="fr-FR" sz="1400" dirty="0" err="1"/>
              <a:t>struggling</a:t>
            </a:r>
            <a:r>
              <a:rPr lang="fr-FR" sz="1400" dirty="0"/>
              <a:t> to </a:t>
            </a:r>
            <a:r>
              <a:rPr lang="fr-FR" sz="1400" dirty="0" err="1"/>
              <a:t>operationalize</a:t>
            </a:r>
            <a:r>
              <a:rPr lang="fr-FR" sz="1400" dirty="0"/>
              <a:t> </a:t>
            </a:r>
            <a:r>
              <a:rPr lang="fr-FR" sz="1400" dirty="0" err="1"/>
              <a:t>within</a:t>
            </a:r>
            <a:r>
              <a:rPr lang="fr-FR" sz="1400" dirty="0"/>
              <a:t> </a:t>
            </a:r>
            <a:r>
              <a:rPr lang="fr-FR" sz="1400" dirty="0" err="1"/>
              <a:t>their</a:t>
            </a:r>
            <a:r>
              <a:rPr lang="fr-FR" sz="1400" dirty="0"/>
              <a:t> entreprise</a:t>
            </a:r>
          </a:p>
        </p:txBody>
      </p:sp>
      <p:sp>
        <p:nvSpPr>
          <p:cNvPr id="9" name="Espace réservé du texte 8">
            <a:extLst>
              <a:ext uri="{FF2B5EF4-FFF2-40B4-BE49-F238E27FC236}">
                <a16:creationId xmlns:a16="http://schemas.microsoft.com/office/drawing/2014/main" id="{E197BC28-ABDD-B875-A602-33E5109F2E28}"/>
              </a:ext>
            </a:extLst>
          </p:cNvPr>
          <p:cNvSpPr>
            <a:spLocks noGrp="1"/>
          </p:cNvSpPr>
          <p:nvPr>
            <p:ph type="body" sz="quarter" idx="23"/>
          </p:nvPr>
        </p:nvSpPr>
        <p:spPr/>
        <p:txBody>
          <a:bodyPr/>
          <a:lstStyle/>
          <a:p>
            <a:r>
              <a:rPr lang="fr-FR" sz="4400" dirty="0"/>
              <a:t>72%</a:t>
            </a:r>
          </a:p>
        </p:txBody>
      </p:sp>
      <p:pic>
        <p:nvPicPr>
          <p:cNvPr id="6148" name="Picture 4" descr="Complexity - Free business and finance icons">
            <a:extLst>
              <a:ext uri="{FF2B5EF4-FFF2-40B4-BE49-F238E27FC236}">
                <a16:creationId xmlns:a16="http://schemas.microsoft.com/office/drawing/2014/main" id="{23F74757-15FA-8BBF-0D7A-EB07EFCEA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53" y="2334306"/>
            <a:ext cx="1285701" cy="128570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28A29878-5E66-557D-7828-819265D0816A}"/>
              </a:ext>
            </a:extLst>
          </p:cNvPr>
          <p:cNvCxnSpPr/>
          <p:nvPr/>
        </p:nvCxnSpPr>
        <p:spPr bwMode="gray">
          <a:xfrm>
            <a:off x="3803904" y="2969908"/>
            <a:ext cx="1389888" cy="7248"/>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F234B57B-39E6-CF07-7D1A-6745888289D8}"/>
              </a:ext>
            </a:extLst>
          </p:cNvPr>
          <p:cNvCxnSpPr/>
          <p:nvPr/>
        </p:nvCxnSpPr>
        <p:spPr bwMode="gray">
          <a:xfrm>
            <a:off x="7004582" y="2977156"/>
            <a:ext cx="1389888" cy="7248"/>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1A8113F9-AF6D-2824-FB75-FCFE47E57672}"/>
              </a:ext>
            </a:extLst>
          </p:cNvPr>
          <p:cNvCxnSpPr>
            <a:cxnSpLocks/>
          </p:cNvCxnSpPr>
          <p:nvPr/>
        </p:nvCxnSpPr>
        <p:spPr bwMode="gray">
          <a:xfrm flipH="1">
            <a:off x="6094412" y="3901440"/>
            <a:ext cx="12191" cy="3337560"/>
          </a:xfrm>
          <a:prstGeom prst="straightConnector1">
            <a:avLst/>
          </a:prstGeom>
          <a:ln w="254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99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8F69B8D7-99CE-592F-6C77-3A4019F7CF2E}"/>
              </a:ext>
            </a:extLst>
          </p:cNvPr>
          <p:cNvSpPr txBox="1">
            <a:spLocks/>
          </p:cNvSpPr>
          <p:nvPr/>
        </p:nvSpPr>
        <p:spPr>
          <a:xfrm>
            <a:off x="698137" y="1459146"/>
            <a:ext cx="7188563" cy="2566754"/>
          </a:xfrm>
          <a:prstGeom prst="rect">
            <a:avLst/>
          </a:prstGeom>
        </p:spPr>
        <p:txBody>
          <a:bodyPr vert="horz" lIns="0" tIns="0" rIns="0" bIns="0" rtlCol="0" anchor="b">
            <a:noAutofit/>
          </a:bodyPr>
          <a:lstStyle>
            <a:lvl1pPr marL="0" indent="0" algn="l" defTabSz="914126" rtl="0" eaLnBrk="1" latinLnBrk="0" hangingPunct="1">
              <a:lnSpc>
                <a:spcPct val="80000"/>
              </a:lnSpc>
              <a:spcBef>
                <a:spcPts val="600"/>
              </a:spcBef>
              <a:spcAft>
                <a:spcPts val="600"/>
              </a:spcAft>
              <a:buClr>
                <a:schemeClr val="tx1">
                  <a:lumMod val="60000"/>
                  <a:lumOff val="40000"/>
                </a:schemeClr>
              </a:buClr>
              <a:buSzPct val="90000"/>
              <a:buFont typeface="Arial" panose="020B0604020202020204" pitchFamily="34" charset="0"/>
              <a:buChar char="​"/>
              <a:defRPr kumimoji="0" lang="en-US" sz="6598" b="0" i="0" u="none" strike="noStrike" kern="1200" cap="none" spc="0" normalizeH="0" baseline="0" dirty="0" smtClean="0">
                <a:ln>
                  <a:noFill/>
                </a:ln>
                <a:solidFill>
                  <a:schemeClr val="tx2"/>
                </a:solidFill>
                <a:effectLst/>
                <a:uLnTx/>
                <a:uFillTx/>
                <a:latin typeface="+mj-lt"/>
                <a:ea typeface="+mn-ea"/>
                <a:cs typeface="+mn-cs"/>
              </a:defRPr>
            </a:lvl1pPr>
            <a:lvl2pPr marL="0" indent="0" algn="l" defTabSz="914126" rtl="0" eaLnBrk="1" latinLnBrk="0" hangingPunct="1">
              <a:lnSpc>
                <a:spcPct val="100000"/>
              </a:lnSpc>
              <a:spcBef>
                <a:spcPts val="600"/>
              </a:spcBef>
              <a:buClr>
                <a:schemeClr val="tx2"/>
              </a:buClr>
              <a:buSzPct val="90000"/>
              <a:buFont typeface="Arial" panose="020B0604020202020204" pitchFamily="34" charset="0"/>
              <a:buNone/>
              <a:defRPr lang="en-US" sz="2799" kern="1200" dirty="0" smtClean="0">
                <a:solidFill>
                  <a:schemeClr val="tx2"/>
                </a:solidFill>
                <a:latin typeface="Metropolis Semi Bold" panose="00000700000000000000" pitchFamily="2" charset="0"/>
                <a:ea typeface="+mn-ea"/>
                <a:cs typeface="+mn-cs"/>
              </a:defRPr>
            </a:lvl2pPr>
            <a:lvl3pPr marL="0" indent="0" algn="l" defTabSz="914126" rtl="0" eaLnBrk="1" latinLnBrk="0" hangingPunct="1">
              <a:lnSpc>
                <a:spcPct val="100000"/>
              </a:lnSpc>
              <a:spcBef>
                <a:spcPts val="600"/>
              </a:spcBef>
              <a:spcAft>
                <a:spcPts val="0"/>
              </a:spcAft>
              <a:buClr>
                <a:schemeClr val="tx2"/>
              </a:buClr>
              <a:buSzPct val="90000"/>
              <a:buFont typeface="Camphor Std" panose="020B0504030404020204" pitchFamily="34" charset="0"/>
              <a:buNone/>
              <a:defRPr sz="2799" kern="1200">
                <a:solidFill>
                  <a:schemeClr val="tx2"/>
                </a:solidFill>
                <a:latin typeface="+mj-lt"/>
                <a:ea typeface="+mn-ea"/>
                <a:cs typeface="+mn-cs"/>
              </a:defRPr>
            </a:lvl3pPr>
            <a:lvl4pPr marL="969672" indent="-166638" algn="ctr" defTabSz="914126"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2657" indent="-138072" algn="ctr" defTabSz="914126"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510" indent="-111092" algn="l" defTabSz="914126"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124" indent="-120614" algn="l" defTabSz="914126"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523" indent="-120614" algn="l" defTabSz="914126"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1921" indent="-120614" algn="l" defTabSz="914126"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marL="0" marR="0" lvl="0" indent="0" algn="l" defTabSz="914391" rtl="0" eaLnBrk="1" fontAlgn="auto" latinLnBrk="0" hangingPunct="1">
              <a:lnSpc>
                <a:spcPct val="80000"/>
              </a:lnSpc>
              <a:spcBef>
                <a:spcPts val="600"/>
              </a:spcBef>
              <a:spcAft>
                <a:spcPts val="600"/>
              </a:spcAft>
              <a:buClr>
                <a:srgbClr val="F2F2F2">
                  <a:lumMod val="60000"/>
                  <a:lumOff val="40000"/>
                </a:srgbClr>
              </a:buClr>
              <a:buSzPct val="90000"/>
              <a:buNone/>
              <a:tabLst/>
              <a:defRPr/>
            </a:pPr>
            <a:r>
              <a:rPr lang="en-US" sz="4800" noProof="0" dirty="0">
                <a:solidFill>
                  <a:srgbClr val="FFFFFF"/>
                </a:solidFill>
                <a:latin typeface="Metropolis Light"/>
              </a:rPr>
              <a:t>Only </a:t>
            </a:r>
            <a:r>
              <a:rPr lang="en-US" sz="8800" b="1" noProof="0" dirty="0">
                <a:solidFill>
                  <a:srgbClr val="FF0000"/>
                </a:solidFill>
                <a:latin typeface="Metropolis Light"/>
              </a:rPr>
              <a:t>1%</a:t>
            </a:r>
            <a:r>
              <a:rPr lang="en-US" sz="8800" b="1" noProof="0" dirty="0">
                <a:solidFill>
                  <a:srgbClr val="FFFFFF"/>
                </a:solidFill>
                <a:latin typeface="Metropolis Light"/>
              </a:rPr>
              <a:t> </a:t>
            </a:r>
            <a:r>
              <a:rPr lang="en-US" sz="4800" noProof="0" dirty="0">
                <a:solidFill>
                  <a:srgbClr val="FFFFFF"/>
                </a:solidFill>
                <a:latin typeface="Metropolis Light"/>
              </a:rPr>
              <a:t>of AI/ML projects are successful</a:t>
            </a:r>
            <a:endParaRPr kumimoji="0" lang="en-US" sz="4800" b="0" i="0" u="none" strike="noStrike" kern="1200" cap="none" spc="0" normalizeH="0" baseline="0" noProof="0" dirty="0">
              <a:ln>
                <a:noFill/>
              </a:ln>
              <a:solidFill>
                <a:srgbClr val="FFFFFF"/>
              </a:solidFill>
              <a:effectLst/>
              <a:uLnTx/>
              <a:uFillTx/>
              <a:latin typeface="Metropolis Light"/>
            </a:endParaRPr>
          </a:p>
        </p:txBody>
      </p:sp>
      <p:sp>
        <p:nvSpPr>
          <p:cNvPr id="3" name="Rectangle 2">
            <a:extLst>
              <a:ext uri="{FF2B5EF4-FFF2-40B4-BE49-F238E27FC236}">
                <a16:creationId xmlns:a16="http://schemas.microsoft.com/office/drawing/2014/main" id="{8F750729-31E3-C4AD-A76D-2FD0063EBFDE}"/>
              </a:ext>
            </a:extLst>
          </p:cNvPr>
          <p:cNvSpPr/>
          <p:nvPr/>
        </p:nvSpPr>
        <p:spPr>
          <a:xfrm>
            <a:off x="7581900" y="1149350"/>
            <a:ext cx="4013200" cy="4559300"/>
          </a:xfrm>
          <a:prstGeom prst="rect">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fr-FR" sz="1200" dirty="0">
              <a:solidFill>
                <a:schemeClr val="bg1"/>
              </a:solidFill>
            </a:endParaRPr>
          </a:p>
        </p:txBody>
      </p:sp>
      <p:sp>
        <p:nvSpPr>
          <p:cNvPr id="5" name="Rectangle 4">
            <a:extLst>
              <a:ext uri="{FF2B5EF4-FFF2-40B4-BE49-F238E27FC236}">
                <a16:creationId xmlns:a16="http://schemas.microsoft.com/office/drawing/2014/main" id="{3095584E-48E6-4433-6990-15F6DD9D6174}"/>
              </a:ext>
            </a:extLst>
          </p:cNvPr>
          <p:cNvSpPr/>
          <p:nvPr/>
        </p:nvSpPr>
        <p:spPr>
          <a:xfrm>
            <a:off x="7581900" y="1161711"/>
            <a:ext cx="304800" cy="297435"/>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fr-FR" sz="1200" dirty="0">
              <a:solidFill>
                <a:schemeClr val="bg1"/>
              </a:solidFill>
            </a:endParaRPr>
          </a:p>
        </p:txBody>
      </p:sp>
      <p:cxnSp>
        <p:nvCxnSpPr>
          <p:cNvPr id="7" name="Connecteur en angle 6">
            <a:extLst>
              <a:ext uri="{FF2B5EF4-FFF2-40B4-BE49-F238E27FC236}">
                <a16:creationId xmlns:a16="http://schemas.microsoft.com/office/drawing/2014/main" id="{70CC49DC-45A5-250E-E0B0-2BAF1B0144F8}"/>
              </a:ext>
            </a:extLst>
          </p:cNvPr>
          <p:cNvCxnSpPr>
            <a:endCxn id="5" idx="1"/>
          </p:cNvCxnSpPr>
          <p:nvPr/>
        </p:nvCxnSpPr>
        <p:spPr bwMode="gray">
          <a:xfrm rot="16200000" flipH="1">
            <a:off x="6062292" y="-209180"/>
            <a:ext cx="1551729" cy="1487488"/>
          </a:xfrm>
          <a:prstGeom prst="bentConnector2">
            <a:avLst/>
          </a:prstGeom>
          <a:ln w="254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7270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750"/>
                                  </p:stCondLst>
                                  <p:childTnLst>
                                    <p:animMotion origin="layout" path="M 0.09012 0.00069 L 2.93045E-6 0 " pathEditMode="relative" rAng="0" ptsTypes="AA">
                                      <p:cBhvr>
                                        <p:cTn id="9" dur="500" fill="hold"/>
                                        <p:tgtEl>
                                          <p:spTgt spid="2"/>
                                        </p:tgtEl>
                                        <p:attrNameLst>
                                          <p:attrName>ppt_x</p:attrName>
                                          <p:attrName>ppt_y</p:attrName>
                                        </p:attrNameLst>
                                      </p:cBhvr>
                                      <p:rCtr x="-450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7D6A59-E3C9-BDF1-1FB4-5E452089DDB6}"/>
              </a:ext>
            </a:extLst>
          </p:cNvPr>
          <p:cNvSpPr>
            <a:spLocks noGrp="1"/>
          </p:cNvSpPr>
          <p:nvPr>
            <p:ph type="title"/>
          </p:nvPr>
        </p:nvSpPr>
        <p:spPr>
          <a:xfrm>
            <a:off x="579809" y="514351"/>
            <a:ext cx="11001004" cy="381000"/>
          </a:xfrm>
        </p:spPr>
        <p:txBody>
          <a:bodyPr/>
          <a:lstStyle/>
          <a:p>
            <a:r>
              <a:rPr lang="fr-FR" dirty="0" err="1"/>
              <a:t>MLOps</a:t>
            </a:r>
            <a:r>
              <a:rPr lang="fr-FR" dirty="0"/>
              <a:t> </a:t>
            </a:r>
            <a:r>
              <a:rPr lang="fr-FR" dirty="0" err="1"/>
              <a:t>Streamlines</a:t>
            </a:r>
            <a:r>
              <a:rPr lang="fr-FR" dirty="0"/>
              <a:t> the </a:t>
            </a:r>
            <a:r>
              <a:rPr lang="fr-FR" dirty="0" err="1"/>
              <a:t>development</a:t>
            </a:r>
            <a:r>
              <a:rPr lang="fr-FR" dirty="0"/>
              <a:t>, </a:t>
            </a:r>
            <a:br>
              <a:rPr lang="fr-FR" dirty="0"/>
            </a:br>
            <a:r>
              <a:rPr lang="fr-FR" dirty="0" err="1"/>
              <a:t>Operationalization</a:t>
            </a:r>
            <a:r>
              <a:rPr lang="fr-FR" dirty="0"/>
              <a:t>, and </a:t>
            </a:r>
            <a:r>
              <a:rPr lang="fr-FR" dirty="0" err="1"/>
              <a:t>Execution</a:t>
            </a:r>
            <a:r>
              <a:rPr lang="fr-FR" dirty="0"/>
              <a:t> of AI/ML </a:t>
            </a:r>
            <a:r>
              <a:rPr lang="fr-FR" dirty="0" err="1"/>
              <a:t>Models</a:t>
            </a:r>
            <a:endParaRPr lang="fr-FR" dirty="0"/>
          </a:p>
        </p:txBody>
      </p:sp>
      <p:sp>
        <p:nvSpPr>
          <p:cNvPr id="4" name="ZoneTexte 3">
            <a:extLst>
              <a:ext uri="{FF2B5EF4-FFF2-40B4-BE49-F238E27FC236}">
                <a16:creationId xmlns:a16="http://schemas.microsoft.com/office/drawing/2014/main" id="{1E1C825E-BCA0-90E9-2F62-550540BFD0CD}"/>
              </a:ext>
            </a:extLst>
          </p:cNvPr>
          <p:cNvSpPr txBox="1"/>
          <p:nvPr/>
        </p:nvSpPr>
        <p:spPr>
          <a:xfrm>
            <a:off x="927100" y="3530600"/>
            <a:ext cx="65" cy="326884"/>
          </a:xfrm>
          <a:prstGeom prst="rect">
            <a:avLst/>
          </a:prstGeom>
          <a:noFill/>
        </p:spPr>
        <p:txBody>
          <a:bodyPr wrap="none" lIns="0" tIns="0" rIns="0" bIns="0" rtlCol="0">
            <a:spAutoFit/>
          </a:bodyPr>
          <a:lstStyle/>
          <a:p>
            <a:pPr algn="l">
              <a:lnSpc>
                <a:spcPct val="130000"/>
              </a:lnSpc>
            </a:pPr>
            <a:endParaRPr lang="fr-FR" sz="1800" dirty="0" err="1">
              <a:solidFill>
                <a:schemeClr val="tx2"/>
              </a:solidFill>
            </a:endParaRPr>
          </a:p>
        </p:txBody>
      </p:sp>
      <p:grpSp>
        <p:nvGrpSpPr>
          <p:cNvPr id="5" name="Group 251">
            <a:extLst>
              <a:ext uri="{FF2B5EF4-FFF2-40B4-BE49-F238E27FC236}">
                <a16:creationId xmlns:a16="http://schemas.microsoft.com/office/drawing/2014/main" id="{E341FD7B-6113-61FC-3386-995F8B1BA8AC}"/>
              </a:ext>
            </a:extLst>
          </p:cNvPr>
          <p:cNvGrpSpPr/>
          <p:nvPr/>
        </p:nvGrpSpPr>
        <p:grpSpPr>
          <a:xfrm>
            <a:off x="797444" y="2819538"/>
            <a:ext cx="10634323" cy="318367"/>
            <a:chOff x="561917" y="1637458"/>
            <a:chExt cx="10639864" cy="318751"/>
          </a:xfrm>
        </p:grpSpPr>
        <p:cxnSp>
          <p:nvCxnSpPr>
            <p:cNvPr id="6" name="Straight Connector 461">
              <a:extLst>
                <a:ext uri="{FF2B5EF4-FFF2-40B4-BE49-F238E27FC236}">
                  <a16:creationId xmlns:a16="http://schemas.microsoft.com/office/drawing/2014/main" id="{D8EF2D7C-2F04-292C-0BB5-F52F1BA59429}"/>
                </a:ext>
              </a:extLst>
            </p:cNvPr>
            <p:cNvCxnSpPr>
              <a:cxnSpLocks/>
            </p:cNvCxnSpPr>
            <p:nvPr/>
          </p:nvCxnSpPr>
          <p:spPr bwMode="gray">
            <a:xfrm>
              <a:off x="561917" y="1785393"/>
              <a:ext cx="10639864" cy="0"/>
            </a:xfrm>
            <a:prstGeom prst="line">
              <a:avLst/>
            </a:prstGeom>
            <a:ln w="38100" cap="rnd">
              <a:gradFill flip="none" rotWithShape="1">
                <a:gsLst>
                  <a:gs pos="0">
                    <a:schemeClr val="accent5"/>
                  </a:gs>
                  <a:gs pos="25000">
                    <a:schemeClr val="accent2"/>
                  </a:gs>
                  <a:gs pos="75000">
                    <a:schemeClr val="accent3"/>
                  </a:gs>
                  <a:gs pos="50400">
                    <a:schemeClr val="accent1"/>
                  </a:gs>
                  <a:gs pos="100000">
                    <a:schemeClr val="accent4"/>
                  </a:gs>
                </a:gsLst>
                <a:lin ang="0" scaled="1"/>
                <a:tileRect/>
              </a:gradFill>
              <a:round/>
              <a:tailEnd type="none"/>
            </a:ln>
          </p:spPr>
          <p:style>
            <a:lnRef idx="1">
              <a:schemeClr val="accent1"/>
            </a:lnRef>
            <a:fillRef idx="0">
              <a:schemeClr val="accent1"/>
            </a:fillRef>
            <a:effectRef idx="0">
              <a:schemeClr val="accent1"/>
            </a:effectRef>
            <a:fontRef idx="minor">
              <a:schemeClr val="tx1"/>
            </a:fontRef>
          </p:style>
        </p:cxnSp>
        <p:grpSp>
          <p:nvGrpSpPr>
            <p:cNvPr id="7" name="Group 463">
              <a:extLst>
                <a:ext uri="{FF2B5EF4-FFF2-40B4-BE49-F238E27FC236}">
                  <a16:creationId xmlns:a16="http://schemas.microsoft.com/office/drawing/2014/main" id="{D8E8B818-FE32-58F3-629D-7BF3563C2341}"/>
                </a:ext>
              </a:extLst>
            </p:cNvPr>
            <p:cNvGrpSpPr/>
            <p:nvPr/>
          </p:nvGrpSpPr>
          <p:grpSpPr>
            <a:xfrm rot="10800000">
              <a:off x="9593802" y="1637458"/>
              <a:ext cx="310432" cy="310432"/>
              <a:chOff x="1621416" y="4058811"/>
              <a:chExt cx="310432" cy="310432"/>
            </a:xfrm>
          </p:grpSpPr>
          <p:sp>
            <p:nvSpPr>
              <p:cNvPr id="11" name="Oval 489">
                <a:extLst>
                  <a:ext uri="{FF2B5EF4-FFF2-40B4-BE49-F238E27FC236}">
                    <a16:creationId xmlns:a16="http://schemas.microsoft.com/office/drawing/2014/main" id="{52DB7C1A-38FC-8788-7481-B4A669E7B20E}"/>
                  </a:ext>
                </a:extLst>
              </p:cNvPr>
              <p:cNvSpPr/>
              <p:nvPr/>
            </p:nvSpPr>
            <p:spPr>
              <a:xfrm>
                <a:off x="1660702" y="4059591"/>
                <a:ext cx="239874" cy="23987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200">
                  <a:solidFill>
                    <a:srgbClr val="FFFFFF"/>
                  </a:solidFill>
                  <a:latin typeface="Metropolis"/>
                </a:endParaRPr>
              </a:p>
            </p:txBody>
          </p:sp>
          <p:pic>
            <p:nvPicPr>
              <p:cNvPr id="12" name="Picture Placeholder 108" descr="Chevron Circle Up&#10;">
                <a:extLst>
                  <a:ext uri="{FF2B5EF4-FFF2-40B4-BE49-F238E27FC236}">
                    <a16:creationId xmlns:a16="http://schemas.microsoft.com/office/drawing/2014/main" id="{3A7EB4B0-F5E9-276F-F278-3AF6B709557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4" b="104"/>
              <a:stretch/>
            </p:blipFill>
            <p:spPr>
              <a:xfrm rot="5400000">
                <a:off x="1621416" y="4058811"/>
                <a:ext cx="310432" cy="310432"/>
              </a:xfrm>
              <a:prstGeom prst="rect">
                <a:avLst/>
              </a:prstGeom>
            </p:spPr>
          </p:pic>
        </p:grpSp>
        <p:grpSp>
          <p:nvGrpSpPr>
            <p:cNvPr id="8" name="Group 464">
              <a:extLst>
                <a:ext uri="{FF2B5EF4-FFF2-40B4-BE49-F238E27FC236}">
                  <a16:creationId xmlns:a16="http://schemas.microsoft.com/office/drawing/2014/main" id="{B2039DFC-4E8E-E6E2-30EE-981C07CB79FF}"/>
                </a:ext>
              </a:extLst>
            </p:cNvPr>
            <p:cNvGrpSpPr/>
            <p:nvPr/>
          </p:nvGrpSpPr>
          <p:grpSpPr>
            <a:xfrm rot="10800000">
              <a:off x="1658446" y="1645777"/>
              <a:ext cx="310432" cy="310432"/>
              <a:chOff x="-147496" y="4050492"/>
              <a:chExt cx="310432" cy="310432"/>
            </a:xfrm>
          </p:grpSpPr>
          <p:sp>
            <p:nvSpPr>
              <p:cNvPr id="9" name="Oval 487">
                <a:extLst>
                  <a:ext uri="{FF2B5EF4-FFF2-40B4-BE49-F238E27FC236}">
                    <a16:creationId xmlns:a16="http://schemas.microsoft.com/office/drawing/2014/main" id="{3ECFED05-039D-9E3A-719F-E2A8CAB7CDD6}"/>
                  </a:ext>
                </a:extLst>
              </p:cNvPr>
              <p:cNvSpPr/>
              <p:nvPr/>
            </p:nvSpPr>
            <p:spPr>
              <a:xfrm>
                <a:off x="-112216" y="4075848"/>
                <a:ext cx="239874" cy="23987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200">
                  <a:solidFill>
                    <a:srgbClr val="FFFFFF"/>
                  </a:solidFill>
                  <a:latin typeface="Metropolis"/>
                </a:endParaRPr>
              </a:p>
            </p:txBody>
          </p:sp>
          <p:pic>
            <p:nvPicPr>
              <p:cNvPr id="10" name="Picture Placeholder 108" descr="Chevron Circle Up&#10;">
                <a:extLst>
                  <a:ext uri="{FF2B5EF4-FFF2-40B4-BE49-F238E27FC236}">
                    <a16:creationId xmlns:a16="http://schemas.microsoft.com/office/drawing/2014/main" id="{02EED90C-2FF7-AB34-5E1A-ED87A49E7B0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4" b="104"/>
              <a:stretch/>
            </p:blipFill>
            <p:spPr>
              <a:xfrm rot="5400000">
                <a:off x="-147496" y="4050492"/>
                <a:ext cx="310432" cy="310432"/>
              </a:xfrm>
              <a:prstGeom prst="rect">
                <a:avLst/>
              </a:prstGeom>
            </p:spPr>
          </p:pic>
        </p:grpSp>
      </p:grpSp>
      <p:grpSp>
        <p:nvGrpSpPr>
          <p:cNvPr id="13" name="Group 9">
            <a:extLst>
              <a:ext uri="{FF2B5EF4-FFF2-40B4-BE49-F238E27FC236}">
                <a16:creationId xmlns:a16="http://schemas.microsoft.com/office/drawing/2014/main" id="{2B2CE2F1-CBCE-2545-EFBD-5FE8E8999138}"/>
              </a:ext>
            </a:extLst>
          </p:cNvPr>
          <p:cNvGrpSpPr/>
          <p:nvPr/>
        </p:nvGrpSpPr>
        <p:grpSpPr>
          <a:xfrm>
            <a:off x="10302340" y="4362371"/>
            <a:ext cx="1129429" cy="310270"/>
            <a:chOff x="10071765" y="3181140"/>
            <a:chExt cx="1130017" cy="310432"/>
          </a:xfrm>
        </p:grpSpPr>
        <p:cxnSp>
          <p:nvCxnSpPr>
            <p:cNvPr id="14" name="Straight Connector 457">
              <a:extLst>
                <a:ext uri="{FF2B5EF4-FFF2-40B4-BE49-F238E27FC236}">
                  <a16:creationId xmlns:a16="http://schemas.microsoft.com/office/drawing/2014/main" id="{8F76758F-00C0-72EF-5BBD-DCD771418BD7}"/>
                </a:ext>
              </a:extLst>
            </p:cNvPr>
            <p:cNvCxnSpPr>
              <a:cxnSpLocks/>
            </p:cNvCxnSpPr>
            <p:nvPr/>
          </p:nvCxnSpPr>
          <p:spPr bwMode="gray">
            <a:xfrm>
              <a:off x="10071765" y="3336357"/>
              <a:ext cx="1130017" cy="0"/>
            </a:xfrm>
            <a:prstGeom prst="line">
              <a:avLst/>
            </a:prstGeom>
            <a:ln w="38100" cap="rnd">
              <a:gradFill flip="none" rotWithShape="1">
                <a:gsLst>
                  <a:gs pos="0">
                    <a:srgbClr val="56389D"/>
                  </a:gs>
                  <a:gs pos="100000">
                    <a:schemeClr val="accent5"/>
                  </a:gs>
                </a:gsLst>
                <a:lin ang="0" scaled="1"/>
                <a:tileRect/>
              </a:gradFill>
              <a:round/>
              <a:tailEnd type="none"/>
            </a:ln>
          </p:spPr>
          <p:style>
            <a:lnRef idx="1">
              <a:schemeClr val="accent1"/>
            </a:lnRef>
            <a:fillRef idx="0">
              <a:schemeClr val="accent1"/>
            </a:fillRef>
            <a:effectRef idx="0">
              <a:schemeClr val="accent1"/>
            </a:effectRef>
            <a:fontRef idx="minor">
              <a:schemeClr val="tx1"/>
            </a:fontRef>
          </p:style>
        </p:cxnSp>
        <p:grpSp>
          <p:nvGrpSpPr>
            <p:cNvPr id="15" name="Group 458">
              <a:extLst>
                <a:ext uri="{FF2B5EF4-FFF2-40B4-BE49-F238E27FC236}">
                  <a16:creationId xmlns:a16="http://schemas.microsoft.com/office/drawing/2014/main" id="{6C0FAA27-81EC-1F6F-0050-09FF628C8BE9}"/>
                </a:ext>
              </a:extLst>
            </p:cNvPr>
            <p:cNvGrpSpPr/>
            <p:nvPr/>
          </p:nvGrpSpPr>
          <p:grpSpPr>
            <a:xfrm>
              <a:off x="10741237" y="3181140"/>
              <a:ext cx="310432" cy="310432"/>
              <a:chOff x="473981" y="4066092"/>
              <a:chExt cx="310432" cy="310432"/>
            </a:xfrm>
          </p:grpSpPr>
          <p:sp>
            <p:nvSpPr>
              <p:cNvPr id="16" name="Oval 491">
                <a:extLst>
                  <a:ext uri="{FF2B5EF4-FFF2-40B4-BE49-F238E27FC236}">
                    <a16:creationId xmlns:a16="http://schemas.microsoft.com/office/drawing/2014/main" id="{55557ADD-F3DB-1760-9276-568053AB615C}"/>
                  </a:ext>
                </a:extLst>
              </p:cNvPr>
              <p:cNvSpPr/>
              <p:nvPr/>
            </p:nvSpPr>
            <p:spPr>
              <a:xfrm>
                <a:off x="510327" y="4100127"/>
                <a:ext cx="239874" cy="23987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200">
                  <a:solidFill>
                    <a:srgbClr val="FFFFFF"/>
                  </a:solidFill>
                  <a:latin typeface="Metropolis"/>
                </a:endParaRPr>
              </a:p>
            </p:txBody>
          </p:sp>
          <p:pic>
            <p:nvPicPr>
              <p:cNvPr id="17" name="Picture Placeholder 108" descr="Chevron Circle Up&#10;">
                <a:extLst>
                  <a:ext uri="{FF2B5EF4-FFF2-40B4-BE49-F238E27FC236}">
                    <a16:creationId xmlns:a16="http://schemas.microsoft.com/office/drawing/2014/main" id="{9519EFB9-474A-F9F0-8D04-C663663CE0F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4" b="104"/>
              <a:stretch/>
            </p:blipFill>
            <p:spPr>
              <a:xfrm rot="5400000">
                <a:off x="473981" y="4066092"/>
                <a:ext cx="310432" cy="310432"/>
              </a:xfrm>
              <a:prstGeom prst="rect">
                <a:avLst/>
              </a:prstGeom>
            </p:spPr>
          </p:pic>
        </p:grpSp>
      </p:grpSp>
      <p:cxnSp>
        <p:nvCxnSpPr>
          <p:cNvPr id="18" name="Straight Connector 459">
            <a:extLst>
              <a:ext uri="{FF2B5EF4-FFF2-40B4-BE49-F238E27FC236}">
                <a16:creationId xmlns:a16="http://schemas.microsoft.com/office/drawing/2014/main" id="{AA5696A4-B87D-626F-C270-8D985EE649C4}"/>
              </a:ext>
            </a:extLst>
          </p:cNvPr>
          <p:cNvCxnSpPr>
            <a:cxnSpLocks/>
          </p:cNvCxnSpPr>
          <p:nvPr/>
        </p:nvCxnSpPr>
        <p:spPr bwMode="gray">
          <a:xfrm>
            <a:off x="11431766" y="2967349"/>
            <a:ext cx="0" cy="1550156"/>
          </a:xfrm>
          <a:prstGeom prst="line">
            <a:avLst/>
          </a:prstGeom>
          <a:ln w="38100" cap="rnd">
            <a:gradFill>
              <a:gsLst>
                <a:gs pos="0">
                  <a:schemeClr val="accent4"/>
                </a:gs>
                <a:gs pos="25000">
                  <a:schemeClr val="accent3"/>
                </a:gs>
                <a:gs pos="50000">
                  <a:schemeClr val="accent1"/>
                </a:gs>
                <a:gs pos="75000">
                  <a:schemeClr val="accent2"/>
                </a:gs>
                <a:gs pos="100000">
                  <a:schemeClr val="accent5"/>
                </a:gs>
              </a:gsLst>
              <a:lin ang="5400000" scaled="1"/>
            </a:gradFill>
            <a:round/>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460">
            <a:extLst>
              <a:ext uri="{FF2B5EF4-FFF2-40B4-BE49-F238E27FC236}">
                <a16:creationId xmlns:a16="http://schemas.microsoft.com/office/drawing/2014/main" id="{A0CD9931-382E-5A1F-D6DA-B1E328899E71}"/>
              </a:ext>
            </a:extLst>
          </p:cNvPr>
          <p:cNvCxnSpPr>
            <a:cxnSpLocks/>
          </p:cNvCxnSpPr>
          <p:nvPr/>
        </p:nvCxnSpPr>
        <p:spPr bwMode="gray">
          <a:xfrm>
            <a:off x="797443" y="2967349"/>
            <a:ext cx="0" cy="1550156"/>
          </a:xfrm>
          <a:prstGeom prst="line">
            <a:avLst/>
          </a:prstGeom>
          <a:ln w="38100" cap="rnd">
            <a:gradFill>
              <a:gsLst>
                <a:gs pos="100000">
                  <a:schemeClr val="accent4"/>
                </a:gs>
                <a:gs pos="75000">
                  <a:schemeClr val="accent3"/>
                </a:gs>
                <a:gs pos="25000">
                  <a:schemeClr val="accent2"/>
                </a:gs>
                <a:gs pos="50000">
                  <a:schemeClr val="accent1"/>
                </a:gs>
                <a:gs pos="0">
                  <a:schemeClr val="accent5"/>
                </a:gs>
              </a:gsLst>
              <a:lin ang="5400000" scaled="1"/>
            </a:gradFill>
            <a:round/>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467">
            <a:extLst>
              <a:ext uri="{FF2B5EF4-FFF2-40B4-BE49-F238E27FC236}">
                <a16:creationId xmlns:a16="http://schemas.microsoft.com/office/drawing/2014/main" id="{AF36D0EB-E027-0DB3-7D1A-077570D38731}"/>
              </a:ext>
            </a:extLst>
          </p:cNvPr>
          <p:cNvCxnSpPr>
            <a:cxnSpLocks/>
          </p:cNvCxnSpPr>
          <p:nvPr/>
        </p:nvCxnSpPr>
        <p:spPr bwMode="gray">
          <a:xfrm>
            <a:off x="4610390" y="4517505"/>
            <a:ext cx="583657" cy="0"/>
          </a:xfrm>
          <a:prstGeom prst="line">
            <a:avLst/>
          </a:prstGeom>
          <a:ln w="38100" cap="rnd">
            <a:gradFill flip="none" rotWithShape="1">
              <a:gsLst>
                <a:gs pos="0">
                  <a:srgbClr val="00A3CF"/>
                </a:gs>
                <a:gs pos="100000">
                  <a:srgbClr val="00A1D7"/>
                </a:gs>
              </a:gsLst>
              <a:lin ang="0" scaled="1"/>
              <a:tileRect/>
            </a:gradFill>
            <a:round/>
            <a:tailEnd type="none"/>
          </a:ln>
        </p:spPr>
        <p:style>
          <a:lnRef idx="1">
            <a:schemeClr val="accent1"/>
          </a:lnRef>
          <a:fillRef idx="0">
            <a:schemeClr val="accent1"/>
          </a:fillRef>
          <a:effectRef idx="0">
            <a:schemeClr val="accent1"/>
          </a:effectRef>
          <a:fontRef idx="minor">
            <a:schemeClr val="tx1"/>
          </a:fontRef>
        </p:style>
      </p:cxnSp>
      <p:grpSp>
        <p:nvGrpSpPr>
          <p:cNvPr id="21" name="Group 252">
            <a:extLst>
              <a:ext uri="{FF2B5EF4-FFF2-40B4-BE49-F238E27FC236}">
                <a16:creationId xmlns:a16="http://schemas.microsoft.com/office/drawing/2014/main" id="{3AD2D584-3E94-CC52-69C1-930D2D9FDE9E}"/>
              </a:ext>
            </a:extLst>
          </p:cNvPr>
          <p:cNvGrpSpPr/>
          <p:nvPr/>
        </p:nvGrpSpPr>
        <p:grpSpPr>
          <a:xfrm>
            <a:off x="797443" y="4362371"/>
            <a:ext cx="1472476" cy="310270"/>
            <a:chOff x="561917" y="3181140"/>
            <a:chExt cx="1473244" cy="310432"/>
          </a:xfrm>
        </p:grpSpPr>
        <p:cxnSp>
          <p:nvCxnSpPr>
            <p:cNvPr id="22" name="Straight Connector 466">
              <a:extLst>
                <a:ext uri="{FF2B5EF4-FFF2-40B4-BE49-F238E27FC236}">
                  <a16:creationId xmlns:a16="http://schemas.microsoft.com/office/drawing/2014/main" id="{87AD0B44-D6A3-DFA0-405F-0C743A9AA18A}"/>
                </a:ext>
              </a:extLst>
            </p:cNvPr>
            <p:cNvCxnSpPr>
              <a:cxnSpLocks/>
            </p:cNvCxnSpPr>
            <p:nvPr/>
          </p:nvCxnSpPr>
          <p:spPr bwMode="gray">
            <a:xfrm>
              <a:off x="561917" y="3336357"/>
              <a:ext cx="1473244" cy="0"/>
            </a:xfrm>
            <a:prstGeom prst="line">
              <a:avLst/>
            </a:prstGeom>
            <a:ln w="38100" cap="rnd">
              <a:gradFill flip="none" rotWithShape="1">
                <a:gsLst>
                  <a:gs pos="0">
                    <a:schemeClr val="accent4"/>
                  </a:gs>
                  <a:gs pos="100000">
                    <a:srgbClr val="3BBF7C"/>
                  </a:gs>
                </a:gsLst>
                <a:lin ang="0" scaled="1"/>
                <a:tileRect/>
              </a:gradFill>
              <a:round/>
              <a:tailEnd type="none"/>
            </a:ln>
          </p:spPr>
          <p:style>
            <a:lnRef idx="1">
              <a:schemeClr val="accent1"/>
            </a:lnRef>
            <a:fillRef idx="0">
              <a:schemeClr val="accent1"/>
            </a:fillRef>
            <a:effectRef idx="0">
              <a:schemeClr val="accent1"/>
            </a:effectRef>
            <a:fontRef idx="minor">
              <a:schemeClr val="tx1"/>
            </a:fontRef>
          </p:style>
        </p:cxnSp>
        <p:grpSp>
          <p:nvGrpSpPr>
            <p:cNvPr id="23" name="Group 475">
              <a:extLst>
                <a:ext uri="{FF2B5EF4-FFF2-40B4-BE49-F238E27FC236}">
                  <a16:creationId xmlns:a16="http://schemas.microsoft.com/office/drawing/2014/main" id="{157066C4-BAAD-208A-4D67-F5D6FABE4058}"/>
                </a:ext>
              </a:extLst>
            </p:cNvPr>
            <p:cNvGrpSpPr/>
            <p:nvPr/>
          </p:nvGrpSpPr>
          <p:grpSpPr>
            <a:xfrm>
              <a:off x="730078" y="3181140"/>
              <a:ext cx="310432" cy="310432"/>
              <a:chOff x="172900" y="4066092"/>
              <a:chExt cx="310432" cy="310432"/>
            </a:xfrm>
          </p:grpSpPr>
          <p:sp>
            <p:nvSpPr>
              <p:cNvPr id="24" name="Oval 476">
                <a:extLst>
                  <a:ext uri="{FF2B5EF4-FFF2-40B4-BE49-F238E27FC236}">
                    <a16:creationId xmlns:a16="http://schemas.microsoft.com/office/drawing/2014/main" id="{420DDBAE-F5F1-D93D-A979-F194BED0D414}"/>
                  </a:ext>
                </a:extLst>
              </p:cNvPr>
              <p:cNvSpPr/>
              <p:nvPr/>
            </p:nvSpPr>
            <p:spPr>
              <a:xfrm>
                <a:off x="206000" y="4100127"/>
                <a:ext cx="239874" cy="23987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defRPr/>
                </a:pPr>
                <a:endParaRPr lang="en-US" sz="1200">
                  <a:solidFill>
                    <a:srgbClr val="FFFFFF"/>
                  </a:solidFill>
                  <a:latin typeface="Metropolis"/>
                </a:endParaRPr>
              </a:p>
            </p:txBody>
          </p:sp>
          <p:pic>
            <p:nvPicPr>
              <p:cNvPr id="25" name="Picture Placeholder 108" descr="Chevron Circle Up&#10;">
                <a:extLst>
                  <a:ext uri="{FF2B5EF4-FFF2-40B4-BE49-F238E27FC236}">
                    <a16:creationId xmlns:a16="http://schemas.microsoft.com/office/drawing/2014/main" id="{6A175142-21A7-B226-0033-F8B3D73CC62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4" b="104"/>
              <a:stretch/>
            </p:blipFill>
            <p:spPr>
              <a:xfrm rot="5400000">
                <a:off x="172900" y="4066092"/>
                <a:ext cx="310432" cy="310432"/>
              </a:xfrm>
              <a:prstGeom prst="rect">
                <a:avLst/>
              </a:prstGeom>
            </p:spPr>
          </p:pic>
        </p:grpSp>
      </p:grpSp>
      <p:grpSp>
        <p:nvGrpSpPr>
          <p:cNvPr id="26" name="Group 10">
            <a:extLst>
              <a:ext uri="{FF2B5EF4-FFF2-40B4-BE49-F238E27FC236}">
                <a16:creationId xmlns:a16="http://schemas.microsoft.com/office/drawing/2014/main" id="{512626C4-EDB9-721C-C182-BCFA6D4EB096}"/>
              </a:ext>
            </a:extLst>
          </p:cNvPr>
          <p:cNvGrpSpPr/>
          <p:nvPr/>
        </p:nvGrpSpPr>
        <p:grpSpPr>
          <a:xfrm>
            <a:off x="1877231" y="3786702"/>
            <a:ext cx="3067400" cy="1269086"/>
            <a:chOff x="1642268" y="2605171"/>
            <a:chExt cx="3069002" cy="1269748"/>
          </a:xfrm>
        </p:grpSpPr>
        <p:sp>
          <p:nvSpPr>
            <p:cNvPr id="27" name="Freeform: Shape 25">
              <a:extLst>
                <a:ext uri="{FF2B5EF4-FFF2-40B4-BE49-F238E27FC236}">
                  <a16:creationId xmlns:a16="http://schemas.microsoft.com/office/drawing/2014/main" id="{0B2CFBF1-3BF7-B960-AA8E-CEDE618864A4}"/>
                </a:ext>
              </a:extLst>
            </p:cNvPr>
            <p:cNvSpPr/>
            <p:nvPr/>
          </p:nvSpPr>
          <p:spPr>
            <a:xfrm>
              <a:off x="4016131" y="2799297"/>
              <a:ext cx="282967" cy="537810"/>
            </a:xfrm>
            <a:custGeom>
              <a:avLst/>
              <a:gdLst>
                <a:gd name="connsiteX0" fmla="*/ 0 w 282967"/>
                <a:gd name="connsiteY0" fmla="*/ 0 h 537810"/>
                <a:gd name="connsiteX1" fmla="*/ 282967 w 282967"/>
                <a:gd name="connsiteY1" fmla="*/ 537811 h 537810"/>
              </a:gdLst>
              <a:ahLst/>
              <a:cxnLst>
                <a:cxn ang="0">
                  <a:pos x="connsiteX0" y="connsiteY0"/>
                </a:cxn>
                <a:cxn ang="0">
                  <a:pos x="connsiteX1" y="connsiteY1"/>
                </a:cxn>
              </a:cxnLst>
              <a:rect l="l" t="t" r="r" b="b"/>
              <a:pathLst>
                <a:path w="282967" h="537810">
                  <a:moveTo>
                    <a:pt x="0" y="0"/>
                  </a:moveTo>
                  <a:lnTo>
                    <a:pt x="282967" y="537811"/>
                  </a:lnTo>
                </a:path>
              </a:pathLst>
            </a:custGeom>
            <a:ln w="5773" cap="flat">
              <a:noFill/>
              <a:prstDash val="solid"/>
              <a:miter/>
            </a:ln>
          </p:spPr>
          <p:txBody>
            <a:bodyPr rtlCol="0" anchor="ctr"/>
            <a:lstStyle/>
            <a:p>
              <a:pPr defTabSz="914126"/>
              <a:endParaRPr lang="en-US" sz="1798">
                <a:solidFill>
                  <a:srgbClr val="717074"/>
                </a:solidFill>
                <a:latin typeface="Metropolis"/>
              </a:endParaRPr>
            </a:p>
          </p:txBody>
        </p:sp>
        <p:grpSp>
          <p:nvGrpSpPr>
            <p:cNvPr id="28" name="Group 12">
              <a:extLst>
                <a:ext uri="{FF2B5EF4-FFF2-40B4-BE49-F238E27FC236}">
                  <a16:creationId xmlns:a16="http://schemas.microsoft.com/office/drawing/2014/main" id="{E47BA079-6AB6-C84D-C9B4-F9D710BB8F84}"/>
                </a:ext>
              </a:extLst>
            </p:cNvPr>
            <p:cNvGrpSpPr/>
            <p:nvPr/>
          </p:nvGrpSpPr>
          <p:grpSpPr>
            <a:xfrm>
              <a:off x="1642268" y="2799298"/>
              <a:ext cx="2843963" cy="1075621"/>
              <a:chOff x="1834627" y="3714691"/>
              <a:chExt cx="2843963" cy="1075621"/>
            </a:xfrm>
          </p:grpSpPr>
          <p:sp>
            <p:nvSpPr>
              <p:cNvPr id="33" name="Freeform: Shape 11">
                <a:extLst>
                  <a:ext uri="{FF2B5EF4-FFF2-40B4-BE49-F238E27FC236}">
                    <a16:creationId xmlns:a16="http://schemas.microsoft.com/office/drawing/2014/main" id="{60ABFF7D-C0ED-1B45-171B-88DDAF52B26C}"/>
                  </a:ext>
                </a:extLst>
              </p:cNvPr>
              <p:cNvSpPr/>
              <p:nvPr/>
            </p:nvSpPr>
            <p:spPr>
              <a:xfrm>
                <a:off x="1834627" y="3714691"/>
                <a:ext cx="542834" cy="1075621"/>
              </a:xfrm>
              <a:custGeom>
                <a:avLst/>
                <a:gdLst>
                  <a:gd name="connsiteX0" fmla="*/ 259868 w 542834"/>
                  <a:gd name="connsiteY0" fmla="*/ 0 h 1075621"/>
                  <a:gd name="connsiteX1" fmla="*/ 0 w 542834"/>
                  <a:gd name="connsiteY1" fmla="*/ 0 h 1075621"/>
                  <a:gd name="connsiteX2" fmla="*/ 282967 w 542834"/>
                  <a:gd name="connsiteY2" fmla="*/ 537811 h 1075621"/>
                  <a:gd name="connsiteX3" fmla="*/ 0 w 542834"/>
                  <a:gd name="connsiteY3" fmla="*/ 1075621 h 1075621"/>
                  <a:gd name="connsiteX4" fmla="*/ 259868 w 542834"/>
                  <a:gd name="connsiteY4" fmla="*/ 1075621 h 1075621"/>
                  <a:gd name="connsiteX5" fmla="*/ 542835 w 542834"/>
                  <a:gd name="connsiteY5" fmla="*/ 537811 h 1075621"/>
                  <a:gd name="connsiteX6" fmla="*/ 259868 w 542834"/>
                  <a:gd name="connsiteY6" fmla="*/ 0 h 107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834" h="1075621">
                    <a:moveTo>
                      <a:pt x="259868" y="0"/>
                    </a:moveTo>
                    <a:lnTo>
                      <a:pt x="0" y="0"/>
                    </a:lnTo>
                    <a:lnTo>
                      <a:pt x="282967" y="537811"/>
                    </a:lnTo>
                    <a:lnTo>
                      <a:pt x="0" y="1075621"/>
                    </a:lnTo>
                    <a:lnTo>
                      <a:pt x="259868" y="1075621"/>
                    </a:lnTo>
                    <a:lnTo>
                      <a:pt x="542835" y="537811"/>
                    </a:lnTo>
                    <a:lnTo>
                      <a:pt x="259868" y="0"/>
                    </a:lnTo>
                    <a:close/>
                  </a:path>
                </a:pathLst>
              </a:custGeom>
              <a:solidFill>
                <a:schemeClr val="accent4"/>
              </a:solidFill>
              <a:ln w="5773" cap="flat">
                <a:noFill/>
                <a:prstDash val="solid"/>
                <a:miter/>
              </a:ln>
            </p:spPr>
            <p:txBody>
              <a:bodyPr rtlCol="0" anchor="ctr"/>
              <a:lstStyle/>
              <a:p>
                <a:pPr defTabSz="914126"/>
                <a:endParaRPr lang="en-US" sz="1798">
                  <a:solidFill>
                    <a:srgbClr val="717074"/>
                  </a:solidFill>
                  <a:latin typeface="Metropolis"/>
                </a:endParaRPr>
              </a:p>
            </p:txBody>
          </p:sp>
          <p:sp>
            <p:nvSpPr>
              <p:cNvPr id="34" name="Freeform: Shape 14">
                <a:extLst>
                  <a:ext uri="{FF2B5EF4-FFF2-40B4-BE49-F238E27FC236}">
                    <a16:creationId xmlns:a16="http://schemas.microsoft.com/office/drawing/2014/main" id="{D93F998F-E884-D2E6-C231-74C17E288D6E}"/>
                  </a:ext>
                </a:extLst>
              </p:cNvPr>
              <p:cNvSpPr/>
              <p:nvPr/>
            </p:nvSpPr>
            <p:spPr>
              <a:xfrm>
                <a:off x="2067740" y="3714691"/>
                <a:ext cx="2610850" cy="1075621"/>
              </a:xfrm>
              <a:custGeom>
                <a:avLst/>
                <a:gdLst>
                  <a:gd name="connsiteX0" fmla="*/ 0 w 2383565"/>
                  <a:gd name="connsiteY0" fmla="*/ 0 h 1075621"/>
                  <a:gd name="connsiteX1" fmla="*/ 282967 w 2383565"/>
                  <a:gd name="connsiteY1" fmla="*/ 537811 h 1075621"/>
                  <a:gd name="connsiteX2" fmla="*/ 0 w 2383565"/>
                  <a:gd name="connsiteY2" fmla="*/ 1075621 h 1075621"/>
                  <a:gd name="connsiteX3" fmla="*/ 2100598 w 2383565"/>
                  <a:gd name="connsiteY3" fmla="*/ 1075621 h 1075621"/>
                  <a:gd name="connsiteX4" fmla="*/ 2383565 w 2383565"/>
                  <a:gd name="connsiteY4" fmla="*/ 537811 h 1075621"/>
                  <a:gd name="connsiteX5" fmla="*/ 2100598 w 2383565"/>
                  <a:gd name="connsiteY5" fmla="*/ 0 h 1075621"/>
                  <a:gd name="connsiteX6" fmla="*/ 0 w 2383565"/>
                  <a:gd name="connsiteY6" fmla="*/ 0 h 107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3565" h="1075621">
                    <a:moveTo>
                      <a:pt x="0" y="0"/>
                    </a:moveTo>
                    <a:lnTo>
                      <a:pt x="282967" y="537811"/>
                    </a:lnTo>
                    <a:lnTo>
                      <a:pt x="0" y="1075621"/>
                    </a:lnTo>
                    <a:lnTo>
                      <a:pt x="2100598" y="1075621"/>
                    </a:lnTo>
                    <a:lnTo>
                      <a:pt x="2383565" y="537811"/>
                    </a:lnTo>
                    <a:lnTo>
                      <a:pt x="2100598" y="0"/>
                    </a:lnTo>
                    <a:lnTo>
                      <a:pt x="0" y="0"/>
                    </a:lnTo>
                  </a:path>
                </a:pathLst>
              </a:custGeom>
              <a:solidFill>
                <a:schemeClr val="bg1"/>
              </a:solidFill>
              <a:ln w="5773" cap="flat">
                <a:noFill/>
                <a:prstDash val="solid"/>
                <a:miter/>
              </a:ln>
              <a:effectLst>
                <a:outerShdw blurRad="254000" sx="102000" sy="102000" algn="ctr" rotWithShape="0">
                  <a:prstClr val="black">
                    <a:alpha val="11000"/>
                  </a:prstClr>
                </a:outerShdw>
              </a:effectLst>
            </p:spPr>
            <p:txBody>
              <a:bodyPr rtlCol="0" anchor="ctr"/>
              <a:lstStyle/>
              <a:p>
                <a:pPr defTabSz="914126"/>
                <a:endParaRPr lang="en-US" sz="1798">
                  <a:solidFill>
                    <a:srgbClr val="717074"/>
                  </a:solidFill>
                  <a:latin typeface="Metropolis"/>
                </a:endParaRPr>
              </a:p>
            </p:txBody>
          </p:sp>
          <p:sp>
            <p:nvSpPr>
              <p:cNvPr id="35" name="TextBox 19">
                <a:extLst>
                  <a:ext uri="{FF2B5EF4-FFF2-40B4-BE49-F238E27FC236}">
                    <a16:creationId xmlns:a16="http://schemas.microsoft.com/office/drawing/2014/main" id="{DC9CA32F-0CF9-89D4-22FC-4C82A7E8E4CF}"/>
                  </a:ext>
                </a:extLst>
              </p:cNvPr>
              <p:cNvSpPr txBox="1"/>
              <p:nvPr/>
            </p:nvSpPr>
            <p:spPr>
              <a:xfrm>
                <a:off x="2602854" y="3856166"/>
                <a:ext cx="1801173" cy="215444"/>
              </a:xfrm>
              <a:prstGeom prst="rect">
                <a:avLst/>
              </a:prstGeom>
              <a:noFill/>
            </p:spPr>
            <p:txBody>
              <a:bodyPr wrap="square" lIns="0" tIns="0" rIns="0" bIns="0" rtlCol="0">
                <a:spAutoFit/>
              </a:bodyPr>
              <a:lstStyle/>
              <a:p>
                <a:pPr defTabSz="914126"/>
                <a:r>
                  <a:rPr lang="en-US" sz="1400" dirty="0">
                    <a:solidFill>
                      <a:srgbClr val="459B36"/>
                    </a:solidFill>
                    <a:latin typeface="Metropolis"/>
                  </a:rPr>
                  <a:t>DEVELOP</a:t>
                </a:r>
              </a:p>
            </p:txBody>
          </p:sp>
        </p:grpSp>
        <p:sp>
          <p:nvSpPr>
            <p:cNvPr id="29" name="TextBox 12">
              <a:extLst>
                <a:ext uri="{FF2B5EF4-FFF2-40B4-BE49-F238E27FC236}">
                  <a16:creationId xmlns:a16="http://schemas.microsoft.com/office/drawing/2014/main" id="{5BAA5B50-5100-CB32-3631-2AEF19D355DF}"/>
                </a:ext>
              </a:extLst>
            </p:cNvPr>
            <p:cNvSpPr txBox="1"/>
            <p:nvPr/>
          </p:nvSpPr>
          <p:spPr>
            <a:xfrm>
              <a:off x="2410495" y="3240888"/>
              <a:ext cx="2300775" cy="431112"/>
            </a:xfrm>
            <a:prstGeom prst="rect">
              <a:avLst/>
            </a:prstGeom>
            <a:noFill/>
            <a:ln>
              <a:noFill/>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0613">
                <a:defRPr/>
              </a:pPr>
              <a:r>
                <a:rPr lang="en-US" sz="1400" dirty="0" err="1">
                  <a:solidFill>
                    <a:srgbClr val="3F3F3F"/>
                  </a:solidFill>
                  <a:latin typeface="Metropolis"/>
                  <a:sym typeface="Arial"/>
                </a:rPr>
                <a:t>DevEx</a:t>
              </a:r>
              <a:r>
                <a:rPr lang="en-US" sz="1400" dirty="0">
                  <a:solidFill>
                    <a:srgbClr val="3F3F3F"/>
                  </a:solidFill>
                  <a:latin typeface="Metropolis"/>
                  <a:sym typeface="Arial"/>
                </a:rPr>
                <a:t> with</a:t>
              </a:r>
              <a:br>
                <a:rPr lang="en-US" sz="1400" dirty="0">
                  <a:solidFill>
                    <a:srgbClr val="3F3F3F"/>
                  </a:solidFill>
                  <a:latin typeface="Metropolis"/>
                  <a:sym typeface="Arial"/>
                </a:rPr>
              </a:br>
              <a:r>
                <a:rPr lang="en-US" sz="1400" dirty="0">
                  <a:solidFill>
                    <a:srgbClr val="3F3F3F"/>
                  </a:solidFill>
                  <a:latin typeface="Metropolis"/>
                  <a:sym typeface="Arial"/>
                </a:rPr>
                <a:t>Golden Paths</a:t>
              </a:r>
            </a:p>
          </p:txBody>
        </p:sp>
        <p:grpSp>
          <p:nvGrpSpPr>
            <p:cNvPr id="30" name="Group 14">
              <a:extLst>
                <a:ext uri="{FF2B5EF4-FFF2-40B4-BE49-F238E27FC236}">
                  <a16:creationId xmlns:a16="http://schemas.microsoft.com/office/drawing/2014/main" id="{D1060484-4D6B-EC19-7C52-3C9E44545681}"/>
                </a:ext>
              </a:extLst>
            </p:cNvPr>
            <p:cNvGrpSpPr/>
            <p:nvPr/>
          </p:nvGrpSpPr>
          <p:grpSpPr>
            <a:xfrm>
              <a:off x="3660583" y="2605171"/>
              <a:ext cx="542834" cy="542834"/>
              <a:chOff x="6481374" y="-532559"/>
              <a:chExt cx="542834" cy="542834"/>
            </a:xfrm>
          </p:grpSpPr>
          <p:sp>
            <p:nvSpPr>
              <p:cNvPr id="31" name="Oval 15">
                <a:extLst>
                  <a:ext uri="{FF2B5EF4-FFF2-40B4-BE49-F238E27FC236}">
                    <a16:creationId xmlns:a16="http://schemas.microsoft.com/office/drawing/2014/main" id="{27FC867C-A2FD-FEA7-E999-AC8400BCE0DA}"/>
                  </a:ext>
                </a:extLst>
              </p:cNvPr>
              <p:cNvSpPr/>
              <p:nvPr/>
            </p:nvSpPr>
            <p:spPr>
              <a:xfrm>
                <a:off x="6481374" y="-532559"/>
                <a:ext cx="542834" cy="542834"/>
              </a:xfrm>
              <a:prstGeom prst="ellipse">
                <a:avLst/>
              </a:prstGeom>
              <a:solidFill>
                <a:schemeClr val="bg1"/>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pPr>
                <a:endParaRPr lang="en-US" sz="1200">
                  <a:solidFill>
                    <a:srgbClr val="FFFFFF"/>
                  </a:solidFill>
                  <a:latin typeface="Metropolis"/>
                </a:endParaRPr>
              </a:p>
            </p:txBody>
          </p:sp>
          <p:pic>
            <p:nvPicPr>
              <p:cNvPr id="32" name="Graphic 16">
                <a:extLst>
                  <a:ext uri="{FF2B5EF4-FFF2-40B4-BE49-F238E27FC236}">
                    <a16:creationId xmlns:a16="http://schemas.microsoft.com/office/drawing/2014/main" id="{A8F04781-2802-8428-1602-598AA05840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89834" y="-375641"/>
                <a:ext cx="338781" cy="280496"/>
              </a:xfrm>
              <a:prstGeom prst="rect">
                <a:avLst/>
              </a:prstGeom>
            </p:spPr>
          </p:pic>
        </p:grpSp>
      </p:grpSp>
      <p:cxnSp>
        <p:nvCxnSpPr>
          <p:cNvPr id="36" name="Straight Connector 21">
            <a:extLst>
              <a:ext uri="{FF2B5EF4-FFF2-40B4-BE49-F238E27FC236}">
                <a16:creationId xmlns:a16="http://schemas.microsoft.com/office/drawing/2014/main" id="{88FA7690-283A-2FA3-0DC7-A0F25DE0AB9F}"/>
              </a:ext>
            </a:extLst>
          </p:cNvPr>
          <p:cNvCxnSpPr>
            <a:cxnSpLocks/>
          </p:cNvCxnSpPr>
          <p:nvPr/>
        </p:nvCxnSpPr>
        <p:spPr bwMode="gray">
          <a:xfrm>
            <a:off x="7457496" y="4517505"/>
            <a:ext cx="583657" cy="0"/>
          </a:xfrm>
          <a:prstGeom prst="line">
            <a:avLst/>
          </a:prstGeom>
          <a:ln w="38100" cap="rnd">
            <a:gradFill flip="none" rotWithShape="1">
              <a:gsLst>
                <a:gs pos="0">
                  <a:srgbClr val="0F62A8"/>
                </a:gs>
                <a:gs pos="100000">
                  <a:srgbClr val="15589F"/>
                </a:gs>
              </a:gsLst>
              <a:lin ang="0" scaled="1"/>
              <a:tileRect/>
            </a:gradFill>
            <a:round/>
            <a:tailEnd type="none"/>
          </a:ln>
        </p:spPr>
        <p:style>
          <a:lnRef idx="1">
            <a:schemeClr val="accent1"/>
          </a:lnRef>
          <a:fillRef idx="0">
            <a:schemeClr val="accent1"/>
          </a:fillRef>
          <a:effectRef idx="0">
            <a:schemeClr val="accent1"/>
          </a:effectRef>
          <a:fontRef idx="minor">
            <a:schemeClr val="tx1"/>
          </a:fontRef>
        </p:style>
      </p:cxnSp>
      <p:grpSp>
        <p:nvGrpSpPr>
          <p:cNvPr id="37" name="Group 450">
            <a:extLst>
              <a:ext uri="{FF2B5EF4-FFF2-40B4-BE49-F238E27FC236}">
                <a16:creationId xmlns:a16="http://schemas.microsoft.com/office/drawing/2014/main" id="{5E9AFB35-E4A0-8331-9CBA-88A160FA6AA3}"/>
              </a:ext>
            </a:extLst>
          </p:cNvPr>
          <p:cNvGrpSpPr/>
          <p:nvPr/>
        </p:nvGrpSpPr>
        <p:grpSpPr>
          <a:xfrm>
            <a:off x="7769876" y="3786702"/>
            <a:ext cx="3031804" cy="1268337"/>
            <a:chOff x="7772337" y="2605171"/>
            <a:chExt cx="3033384" cy="1268997"/>
          </a:xfrm>
        </p:grpSpPr>
        <p:grpSp>
          <p:nvGrpSpPr>
            <p:cNvPr id="38" name="Group 22">
              <a:extLst>
                <a:ext uri="{FF2B5EF4-FFF2-40B4-BE49-F238E27FC236}">
                  <a16:creationId xmlns:a16="http://schemas.microsoft.com/office/drawing/2014/main" id="{2E370639-A628-4FD9-007E-114706F5FB43}"/>
                </a:ext>
              </a:extLst>
            </p:cNvPr>
            <p:cNvGrpSpPr/>
            <p:nvPr/>
          </p:nvGrpSpPr>
          <p:grpSpPr>
            <a:xfrm>
              <a:off x="7772337" y="2798547"/>
              <a:ext cx="2623855" cy="1075621"/>
              <a:chOff x="7730342" y="3713940"/>
              <a:chExt cx="2623855" cy="1075621"/>
            </a:xfrm>
          </p:grpSpPr>
          <p:sp>
            <p:nvSpPr>
              <p:cNvPr id="49" name="Freeform: Shape 18">
                <a:extLst>
                  <a:ext uri="{FF2B5EF4-FFF2-40B4-BE49-F238E27FC236}">
                    <a16:creationId xmlns:a16="http://schemas.microsoft.com/office/drawing/2014/main" id="{1261378F-493A-D4B8-38E5-F30992000180}"/>
                  </a:ext>
                </a:extLst>
              </p:cNvPr>
              <p:cNvSpPr/>
              <p:nvPr/>
            </p:nvSpPr>
            <p:spPr>
              <a:xfrm>
                <a:off x="7730342" y="3713940"/>
                <a:ext cx="542834" cy="1075621"/>
              </a:xfrm>
              <a:custGeom>
                <a:avLst/>
                <a:gdLst>
                  <a:gd name="connsiteX0" fmla="*/ 259868 w 542834"/>
                  <a:gd name="connsiteY0" fmla="*/ 0 h 1075621"/>
                  <a:gd name="connsiteX1" fmla="*/ 0 w 542834"/>
                  <a:gd name="connsiteY1" fmla="*/ 0 h 1075621"/>
                  <a:gd name="connsiteX2" fmla="*/ 282967 w 542834"/>
                  <a:gd name="connsiteY2" fmla="*/ 537811 h 1075621"/>
                  <a:gd name="connsiteX3" fmla="*/ 0 w 542834"/>
                  <a:gd name="connsiteY3" fmla="*/ 1075621 h 1075621"/>
                  <a:gd name="connsiteX4" fmla="*/ 259868 w 542834"/>
                  <a:gd name="connsiteY4" fmla="*/ 1075621 h 1075621"/>
                  <a:gd name="connsiteX5" fmla="*/ 542835 w 542834"/>
                  <a:gd name="connsiteY5" fmla="*/ 537811 h 1075621"/>
                  <a:gd name="connsiteX6" fmla="*/ 259868 w 542834"/>
                  <a:gd name="connsiteY6" fmla="*/ 0 h 107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834" h="1075621">
                    <a:moveTo>
                      <a:pt x="259868" y="0"/>
                    </a:moveTo>
                    <a:lnTo>
                      <a:pt x="0" y="0"/>
                    </a:lnTo>
                    <a:lnTo>
                      <a:pt x="282967" y="537811"/>
                    </a:lnTo>
                    <a:lnTo>
                      <a:pt x="0" y="1075621"/>
                    </a:lnTo>
                    <a:lnTo>
                      <a:pt x="259868" y="1075621"/>
                    </a:lnTo>
                    <a:lnTo>
                      <a:pt x="542835" y="537811"/>
                    </a:lnTo>
                    <a:lnTo>
                      <a:pt x="259868" y="0"/>
                    </a:lnTo>
                    <a:close/>
                  </a:path>
                </a:pathLst>
              </a:custGeom>
              <a:solidFill>
                <a:schemeClr val="accent5"/>
              </a:solidFill>
              <a:ln w="5773" cap="flat">
                <a:noFill/>
                <a:prstDash val="solid"/>
                <a:miter/>
              </a:ln>
            </p:spPr>
            <p:txBody>
              <a:bodyPr rtlCol="0" anchor="ctr"/>
              <a:lstStyle/>
              <a:p>
                <a:pPr defTabSz="914126"/>
                <a:endParaRPr lang="en-US" sz="1798">
                  <a:solidFill>
                    <a:srgbClr val="717074"/>
                  </a:solidFill>
                  <a:latin typeface="Metropolis"/>
                </a:endParaRPr>
              </a:p>
            </p:txBody>
          </p:sp>
          <p:sp>
            <p:nvSpPr>
              <p:cNvPr id="50" name="Freeform: Shape 15">
                <a:extLst>
                  <a:ext uri="{FF2B5EF4-FFF2-40B4-BE49-F238E27FC236}">
                    <a16:creationId xmlns:a16="http://schemas.microsoft.com/office/drawing/2014/main" id="{2CB13F8F-5B7F-E3E1-1FB6-6F7840521AB2}"/>
                  </a:ext>
                </a:extLst>
              </p:cNvPr>
              <p:cNvSpPr/>
              <p:nvPr/>
            </p:nvSpPr>
            <p:spPr>
              <a:xfrm>
                <a:off x="7970690" y="3713940"/>
                <a:ext cx="2383507" cy="1075621"/>
              </a:xfrm>
              <a:custGeom>
                <a:avLst/>
                <a:gdLst>
                  <a:gd name="connsiteX0" fmla="*/ 0 w 2383507"/>
                  <a:gd name="connsiteY0" fmla="*/ 0 h 1075621"/>
                  <a:gd name="connsiteX1" fmla="*/ 282967 w 2383507"/>
                  <a:gd name="connsiteY1" fmla="*/ 537811 h 1075621"/>
                  <a:gd name="connsiteX2" fmla="*/ 0 w 2383507"/>
                  <a:gd name="connsiteY2" fmla="*/ 1075621 h 1075621"/>
                  <a:gd name="connsiteX3" fmla="*/ 2100540 w 2383507"/>
                  <a:gd name="connsiteY3" fmla="*/ 1075621 h 1075621"/>
                  <a:gd name="connsiteX4" fmla="*/ 2383508 w 2383507"/>
                  <a:gd name="connsiteY4" fmla="*/ 537811 h 1075621"/>
                  <a:gd name="connsiteX5" fmla="*/ 2100540 w 2383507"/>
                  <a:gd name="connsiteY5" fmla="*/ 0 h 1075621"/>
                  <a:gd name="connsiteX6" fmla="*/ 0 w 2383507"/>
                  <a:gd name="connsiteY6" fmla="*/ 0 h 107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3507" h="1075621">
                    <a:moveTo>
                      <a:pt x="0" y="0"/>
                    </a:moveTo>
                    <a:lnTo>
                      <a:pt x="282967" y="537811"/>
                    </a:lnTo>
                    <a:lnTo>
                      <a:pt x="0" y="1075621"/>
                    </a:lnTo>
                    <a:lnTo>
                      <a:pt x="2100540" y="1075621"/>
                    </a:lnTo>
                    <a:lnTo>
                      <a:pt x="2383508" y="537811"/>
                    </a:lnTo>
                    <a:lnTo>
                      <a:pt x="2100540" y="0"/>
                    </a:lnTo>
                    <a:lnTo>
                      <a:pt x="0" y="0"/>
                    </a:lnTo>
                  </a:path>
                </a:pathLst>
              </a:custGeom>
              <a:solidFill>
                <a:schemeClr val="bg1"/>
              </a:solidFill>
              <a:ln w="5773" cap="flat">
                <a:noFill/>
                <a:prstDash val="solid"/>
                <a:miter/>
              </a:ln>
              <a:effectLst>
                <a:outerShdw blurRad="254000" sx="102000" sy="102000" algn="ctr" rotWithShape="0">
                  <a:prstClr val="black">
                    <a:alpha val="11000"/>
                  </a:prstClr>
                </a:outerShdw>
              </a:effectLst>
            </p:spPr>
            <p:txBody>
              <a:bodyPr rtlCol="0" anchor="ctr"/>
              <a:lstStyle/>
              <a:p>
                <a:pPr defTabSz="914126"/>
                <a:endParaRPr lang="en-US" sz="1798">
                  <a:solidFill>
                    <a:srgbClr val="717074"/>
                  </a:solidFill>
                  <a:latin typeface="Metropolis"/>
                </a:endParaRPr>
              </a:p>
            </p:txBody>
          </p:sp>
          <p:sp>
            <p:nvSpPr>
              <p:cNvPr id="51" name="TextBox 237">
                <a:extLst>
                  <a:ext uri="{FF2B5EF4-FFF2-40B4-BE49-F238E27FC236}">
                    <a16:creationId xmlns:a16="http://schemas.microsoft.com/office/drawing/2014/main" id="{26B8694A-739C-BDEE-6FF4-065FB0F968CD}"/>
                  </a:ext>
                </a:extLst>
              </p:cNvPr>
              <p:cNvSpPr txBox="1"/>
              <p:nvPr/>
            </p:nvSpPr>
            <p:spPr>
              <a:xfrm>
                <a:off x="8462951" y="3853451"/>
                <a:ext cx="1801173" cy="215444"/>
              </a:xfrm>
              <a:prstGeom prst="rect">
                <a:avLst/>
              </a:prstGeom>
              <a:noFill/>
            </p:spPr>
            <p:txBody>
              <a:bodyPr wrap="square" lIns="0" tIns="0" rIns="0" bIns="0" rtlCol="0">
                <a:spAutoFit/>
              </a:bodyPr>
              <a:lstStyle/>
              <a:p>
                <a:pPr defTabSz="914126"/>
                <a:r>
                  <a:rPr lang="en-US" sz="1400">
                    <a:solidFill>
                      <a:srgbClr val="7F35B2"/>
                    </a:solidFill>
                    <a:latin typeface="Metropolis"/>
                  </a:rPr>
                  <a:t>OPTIMIZE</a:t>
                </a:r>
              </a:p>
            </p:txBody>
          </p:sp>
        </p:grpSp>
        <p:sp>
          <p:nvSpPr>
            <p:cNvPr id="39" name="TextBox 12">
              <a:extLst>
                <a:ext uri="{FF2B5EF4-FFF2-40B4-BE49-F238E27FC236}">
                  <a16:creationId xmlns:a16="http://schemas.microsoft.com/office/drawing/2014/main" id="{0D6E0FFB-2F36-AD79-3A85-BBEA1E413CE0}"/>
                </a:ext>
              </a:extLst>
            </p:cNvPr>
            <p:cNvSpPr txBox="1"/>
            <p:nvPr/>
          </p:nvSpPr>
          <p:spPr>
            <a:xfrm>
              <a:off x="8504946" y="3134324"/>
              <a:ext cx="2300775" cy="646667"/>
            </a:xfrm>
            <a:prstGeom prst="rect">
              <a:avLst/>
            </a:prstGeom>
            <a:noFill/>
            <a:ln>
              <a:noFill/>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0340">
                <a:defRPr/>
              </a:pPr>
              <a:r>
                <a:rPr lang="en-US" sz="1400" dirty="0">
                  <a:solidFill>
                    <a:srgbClr val="3F3F3F"/>
                  </a:solidFill>
                </a:rPr>
                <a:t>Governance &amp; </a:t>
              </a:r>
            </a:p>
            <a:p>
              <a:pPr defTabSz="910340">
                <a:defRPr/>
              </a:pPr>
              <a:r>
                <a:rPr lang="en-US" sz="1400" dirty="0">
                  <a:solidFill>
                    <a:srgbClr val="3F3F3F"/>
                  </a:solidFill>
                </a:rPr>
                <a:t>Continuous </a:t>
              </a:r>
            </a:p>
            <a:p>
              <a:pPr defTabSz="910340">
                <a:defRPr/>
              </a:pPr>
              <a:r>
                <a:rPr lang="en-US" sz="1400" dirty="0">
                  <a:solidFill>
                    <a:srgbClr val="3F3F3F"/>
                  </a:solidFill>
                </a:rPr>
                <a:t>Improvement</a:t>
              </a:r>
            </a:p>
          </p:txBody>
        </p:sp>
        <p:grpSp>
          <p:nvGrpSpPr>
            <p:cNvPr id="40" name="Group 24">
              <a:extLst>
                <a:ext uri="{FF2B5EF4-FFF2-40B4-BE49-F238E27FC236}">
                  <a16:creationId xmlns:a16="http://schemas.microsoft.com/office/drawing/2014/main" id="{AA905C29-F322-422F-E4D6-C492E7ADEEDE}"/>
                </a:ext>
              </a:extLst>
            </p:cNvPr>
            <p:cNvGrpSpPr/>
            <p:nvPr/>
          </p:nvGrpSpPr>
          <p:grpSpPr>
            <a:xfrm>
              <a:off x="9641509" y="2605171"/>
              <a:ext cx="542834" cy="542834"/>
              <a:chOff x="9721289" y="2685517"/>
              <a:chExt cx="542834" cy="542834"/>
            </a:xfrm>
          </p:grpSpPr>
          <p:sp>
            <p:nvSpPr>
              <p:cNvPr id="41" name="Oval 25">
                <a:extLst>
                  <a:ext uri="{FF2B5EF4-FFF2-40B4-BE49-F238E27FC236}">
                    <a16:creationId xmlns:a16="http://schemas.microsoft.com/office/drawing/2014/main" id="{09649082-1AFC-E250-1DBB-D3F6D6A2E2A7}"/>
                  </a:ext>
                </a:extLst>
              </p:cNvPr>
              <p:cNvSpPr/>
              <p:nvPr/>
            </p:nvSpPr>
            <p:spPr>
              <a:xfrm>
                <a:off x="9721289" y="2685517"/>
                <a:ext cx="542834" cy="542834"/>
              </a:xfrm>
              <a:prstGeom prst="ellipse">
                <a:avLst/>
              </a:prstGeom>
              <a:solidFill>
                <a:schemeClr val="bg1"/>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pPr>
                <a:endParaRPr lang="en-US" sz="1200">
                  <a:solidFill>
                    <a:srgbClr val="FFFFFF"/>
                  </a:solidFill>
                  <a:latin typeface="Metropolis"/>
                </a:endParaRPr>
              </a:p>
            </p:txBody>
          </p:sp>
          <p:grpSp>
            <p:nvGrpSpPr>
              <p:cNvPr id="42" name="Picture Placeholder 84" descr="Multi-Cloud Ops&#10;">
                <a:extLst>
                  <a:ext uri="{FF2B5EF4-FFF2-40B4-BE49-F238E27FC236}">
                    <a16:creationId xmlns:a16="http://schemas.microsoft.com/office/drawing/2014/main" id="{D337CD7B-5E87-8D57-9AA8-BCAB6D1A4ED2}"/>
                  </a:ext>
                </a:extLst>
              </p:cNvPr>
              <p:cNvGrpSpPr/>
              <p:nvPr/>
            </p:nvGrpSpPr>
            <p:grpSpPr>
              <a:xfrm>
                <a:off x="9815331" y="2842441"/>
                <a:ext cx="389274" cy="251436"/>
                <a:chOff x="1845792" y="2075703"/>
                <a:chExt cx="600234" cy="387697"/>
              </a:xfrm>
              <a:solidFill>
                <a:schemeClr val="tx2"/>
              </a:solidFill>
            </p:grpSpPr>
            <p:sp>
              <p:nvSpPr>
                <p:cNvPr id="43" name="Picture Placeholder 84">
                  <a:extLst>
                    <a:ext uri="{FF2B5EF4-FFF2-40B4-BE49-F238E27FC236}">
                      <a16:creationId xmlns:a16="http://schemas.microsoft.com/office/drawing/2014/main" id="{FD3AD421-0B92-11DC-813A-28C81F7003A2}"/>
                    </a:ext>
                  </a:extLst>
                </p:cNvPr>
                <p:cNvSpPr/>
                <p:nvPr/>
              </p:nvSpPr>
              <p:spPr>
                <a:xfrm>
                  <a:off x="2278407" y="2129462"/>
                  <a:ext cx="167619" cy="152422"/>
                </a:xfrm>
                <a:custGeom>
                  <a:avLst/>
                  <a:gdLst>
                    <a:gd name="connsiteX0" fmla="*/ 130287 w 167619"/>
                    <a:gd name="connsiteY0" fmla="*/ 57554 h 152422"/>
                    <a:gd name="connsiteX1" fmla="*/ 73998 w 167619"/>
                    <a:gd name="connsiteY1" fmla="*/ 0 h 152422"/>
                    <a:gd name="connsiteX2" fmla="*/ 72733 w 167619"/>
                    <a:gd name="connsiteY2" fmla="*/ 0 h 152422"/>
                    <a:gd name="connsiteX3" fmla="*/ 18974 w 167619"/>
                    <a:gd name="connsiteY3" fmla="*/ 39213 h 152422"/>
                    <a:gd name="connsiteX4" fmla="*/ 0 w 167619"/>
                    <a:gd name="connsiteY4" fmla="*/ 34785 h 152422"/>
                    <a:gd name="connsiteX5" fmla="*/ 7590 w 167619"/>
                    <a:gd name="connsiteY5" fmla="*/ 51862 h 152422"/>
                    <a:gd name="connsiteX6" fmla="*/ 12017 w 167619"/>
                    <a:gd name="connsiteY6" fmla="*/ 53127 h 152422"/>
                    <a:gd name="connsiteX7" fmla="*/ 27196 w 167619"/>
                    <a:gd name="connsiteY7" fmla="*/ 60716 h 152422"/>
                    <a:gd name="connsiteX8" fmla="*/ 33520 w 167619"/>
                    <a:gd name="connsiteY8" fmla="*/ 44905 h 152422"/>
                    <a:gd name="connsiteX9" fmla="*/ 72100 w 167619"/>
                    <a:gd name="connsiteY9" fmla="*/ 15812 h 152422"/>
                    <a:gd name="connsiteX10" fmla="*/ 73365 w 167619"/>
                    <a:gd name="connsiteY10" fmla="*/ 15812 h 152422"/>
                    <a:gd name="connsiteX11" fmla="*/ 114475 w 167619"/>
                    <a:gd name="connsiteY11" fmla="*/ 58819 h 152422"/>
                    <a:gd name="connsiteX12" fmla="*/ 115740 w 167619"/>
                    <a:gd name="connsiteY12" fmla="*/ 72100 h 152422"/>
                    <a:gd name="connsiteX13" fmla="*/ 129022 w 167619"/>
                    <a:gd name="connsiteY13" fmla="*/ 73365 h 152422"/>
                    <a:gd name="connsiteX14" fmla="*/ 151790 w 167619"/>
                    <a:gd name="connsiteY14" fmla="*/ 105621 h 152422"/>
                    <a:gd name="connsiteX15" fmla="*/ 126492 w 167619"/>
                    <a:gd name="connsiteY15" fmla="*/ 136611 h 152422"/>
                    <a:gd name="connsiteX16" fmla="*/ 125860 w 167619"/>
                    <a:gd name="connsiteY16" fmla="*/ 136611 h 152422"/>
                    <a:gd name="connsiteX17" fmla="*/ 120800 w 167619"/>
                    <a:gd name="connsiteY17" fmla="*/ 136611 h 152422"/>
                    <a:gd name="connsiteX18" fmla="*/ 71468 w 167619"/>
                    <a:gd name="connsiteY18" fmla="*/ 136611 h 152422"/>
                    <a:gd name="connsiteX19" fmla="*/ 73998 w 167619"/>
                    <a:gd name="connsiteY19" fmla="*/ 152423 h 152422"/>
                    <a:gd name="connsiteX20" fmla="*/ 121432 w 167619"/>
                    <a:gd name="connsiteY20" fmla="*/ 152423 h 152422"/>
                    <a:gd name="connsiteX21" fmla="*/ 125860 w 167619"/>
                    <a:gd name="connsiteY21" fmla="*/ 152423 h 152422"/>
                    <a:gd name="connsiteX22" fmla="*/ 126492 w 167619"/>
                    <a:gd name="connsiteY22" fmla="*/ 152423 h 152422"/>
                    <a:gd name="connsiteX23" fmla="*/ 167602 w 167619"/>
                    <a:gd name="connsiteY23" fmla="*/ 105621 h 152422"/>
                    <a:gd name="connsiteX24" fmla="*/ 130287 w 167619"/>
                    <a:gd name="connsiteY24" fmla="*/ 57554 h 15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619" h="152422">
                      <a:moveTo>
                        <a:pt x="130287" y="57554"/>
                      </a:moveTo>
                      <a:cubicBezTo>
                        <a:pt x="127124" y="25931"/>
                        <a:pt x="103723" y="1265"/>
                        <a:pt x="73998" y="0"/>
                      </a:cubicBezTo>
                      <a:cubicBezTo>
                        <a:pt x="73365" y="0"/>
                        <a:pt x="72733" y="0"/>
                        <a:pt x="72733" y="0"/>
                      </a:cubicBezTo>
                      <a:cubicBezTo>
                        <a:pt x="48699" y="0"/>
                        <a:pt x="27828" y="15812"/>
                        <a:pt x="18974" y="39213"/>
                      </a:cubicBezTo>
                      <a:cubicBezTo>
                        <a:pt x="13282" y="36683"/>
                        <a:pt x="6957" y="34785"/>
                        <a:pt x="0" y="34785"/>
                      </a:cubicBezTo>
                      <a:cubicBezTo>
                        <a:pt x="3162" y="40477"/>
                        <a:pt x="5692" y="46170"/>
                        <a:pt x="7590" y="51862"/>
                      </a:cubicBezTo>
                      <a:cubicBezTo>
                        <a:pt x="8854" y="52494"/>
                        <a:pt x="10752" y="52494"/>
                        <a:pt x="12017" y="53127"/>
                      </a:cubicBezTo>
                      <a:lnTo>
                        <a:pt x="27196" y="60716"/>
                      </a:lnTo>
                      <a:lnTo>
                        <a:pt x="33520" y="44905"/>
                      </a:lnTo>
                      <a:cubicBezTo>
                        <a:pt x="40477" y="27196"/>
                        <a:pt x="55656" y="15812"/>
                        <a:pt x="72100" y="15812"/>
                      </a:cubicBezTo>
                      <a:lnTo>
                        <a:pt x="73365" y="15812"/>
                      </a:lnTo>
                      <a:cubicBezTo>
                        <a:pt x="94237" y="16444"/>
                        <a:pt x="111945" y="34785"/>
                        <a:pt x="114475" y="58819"/>
                      </a:cubicBezTo>
                      <a:lnTo>
                        <a:pt x="115740" y="72100"/>
                      </a:lnTo>
                      <a:lnTo>
                        <a:pt x="129022" y="73365"/>
                      </a:lnTo>
                      <a:cubicBezTo>
                        <a:pt x="142304" y="74630"/>
                        <a:pt x="152423" y="88544"/>
                        <a:pt x="151790" y="105621"/>
                      </a:cubicBezTo>
                      <a:cubicBezTo>
                        <a:pt x="151158" y="122697"/>
                        <a:pt x="140406" y="136611"/>
                        <a:pt x="126492" y="136611"/>
                      </a:cubicBezTo>
                      <a:lnTo>
                        <a:pt x="125860" y="136611"/>
                      </a:lnTo>
                      <a:cubicBezTo>
                        <a:pt x="125227" y="136611"/>
                        <a:pt x="123962" y="136611"/>
                        <a:pt x="120800" y="136611"/>
                      </a:cubicBezTo>
                      <a:cubicBezTo>
                        <a:pt x="112578" y="136611"/>
                        <a:pt x="93604" y="136611"/>
                        <a:pt x="71468" y="136611"/>
                      </a:cubicBezTo>
                      <a:cubicBezTo>
                        <a:pt x="72733" y="141671"/>
                        <a:pt x="73365" y="146731"/>
                        <a:pt x="73998" y="152423"/>
                      </a:cubicBezTo>
                      <a:cubicBezTo>
                        <a:pt x="95501" y="152423"/>
                        <a:pt x="113210" y="152423"/>
                        <a:pt x="121432" y="152423"/>
                      </a:cubicBezTo>
                      <a:cubicBezTo>
                        <a:pt x="123962" y="152423"/>
                        <a:pt x="125227" y="152423"/>
                        <a:pt x="125860" y="152423"/>
                      </a:cubicBezTo>
                      <a:cubicBezTo>
                        <a:pt x="125860" y="152423"/>
                        <a:pt x="126492" y="152423"/>
                        <a:pt x="126492" y="152423"/>
                      </a:cubicBezTo>
                      <a:cubicBezTo>
                        <a:pt x="148628" y="152423"/>
                        <a:pt x="166969" y="131552"/>
                        <a:pt x="167602" y="105621"/>
                      </a:cubicBezTo>
                      <a:cubicBezTo>
                        <a:pt x="168234" y="80322"/>
                        <a:pt x="151790" y="59451"/>
                        <a:pt x="130287" y="57554"/>
                      </a:cubicBezTo>
                      <a:close/>
                    </a:path>
                  </a:pathLst>
                </a:custGeom>
                <a:grpFill/>
                <a:ln w="6271" cap="flat">
                  <a:noFill/>
                  <a:prstDash val="solid"/>
                  <a:miter/>
                </a:ln>
              </p:spPr>
              <p:txBody>
                <a:bodyPr rtlCol="0" anchor="ctr"/>
                <a:lstStyle/>
                <a:p>
                  <a:pPr defTabSz="914126"/>
                  <a:endParaRPr lang="en-US" sz="1798">
                    <a:solidFill>
                      <a:srgbClr val="717074"/>
                    </a:solidFill>
                    <a:latin typeface="Metropolis"/>
                  </a:endParaRPr>
                </a:p>
              </p:txBody>
            </p:sp>
            <p:sp>
              <p:nvSpPr>
                <p:cNvPr id="44" name="Picture Placeholder 84">
                  <a:extLst>
                    <a:ext uri="{FF2B5EF4-FFF2-40B4-BE49-F238E27FC236}">
                      <a16:creationId xmlns:a16="http://schemas.microsoft.com/office/drawing/2014/main" id="{527931DF-9598-DB3B-32E3-68E830444863}"/>
                    </a:ext>
                  </a:extLst>
                </p:cNvPr>
                <p:cNvSpPr/>
                <p:nvPr/>
              </p:nvSpPr>
              <p:spPr>
                <a:xfrm>
                  <a:off x="1845792" y="2075703"/>
                  <a:ext cx="270705" cy="180251"/>
                </a:xfrm>
                <a:custGeom>
                  <a:avLst/>
                  <a:gdLst>
                    <a:gd name="connsiteX0" fmla="*/ 53772 w 270705"/>
                    <a:gd name="connsiteY0" fmla="*/ 179619 h 180251"/>
                    <a:gd name="connsiteX1" fmla="*/ 61361 w 270705"/>
                    <a:gd name="connsiteY1" fmla="*/ 179619 h 180251"/>
                    <a:gd name="connsiteX2" fmla="*/ 76540 w 270705"/>
                    <a:gd name="connsiteY2" fmla="*/ 163807 h 180251"/>
                    <a:gd name="connsiteX3" fmla="*/ 53772 w 270705"/>
                    <a:gd name="connsiteY3" fmla="*/ 163807 h 180251"/>
                    <a:gd name="connsiteX4" fmla="*/ 48712 w 270705"/>
                    <a:gd name="connsiteY4" fmla="*/ 163807 h 180251"/>
                    <a:gd name="connsiteX5" fmla="*/ 15824 w 270705"/>
                    <a:gd name="connsiteY5" fmla="*/ 130287 h 180251"/>
                    <a:gd name="connsiteX6" fmla="*/ 46182 w 270705"/>
                    <a:gd name="connsiteY6" fmla="*/ 100561 h 180251"/>
                    <a:gd name="connsiteX7" fmla="*/ 46815 w 270705"/>
                    <a:gd name="connsiteY7" fmla="*/ 100561 h 180251"/>
                    <a:gd name="connsiteX8" fmla="*/ 54404 w 270705"/>
                    <a:gd name="connsiteY8" fmla="*/ 101826 h 180251"/>
                    <a:gd name="connsiteX9" fmla="*/ 70848 w 270705"/>
                    <a:gd name="connsiteY9" fmla="*/ 106253 h 180251"/>
                    <a:gd name="connsiteX10" fmla="*/ 74643 w 270705"/>
                    <a:gd name="connsiteY10" fmla="*/ 89809 h 180251"/>
                    <a:gd name="connsiteX11" fmla="*/ 115753 w 270705"/>
                    <a:gd name="connsiteY11" fmla="*/ 55656 h 180251"/>
                    <a:gd name="connsiteX12" fmla="*/ 117018 w 270705"/>
                    <a:gd name="connsiteY12" fmla="*/ 55656 h 180251"/>
                    <a:gd name="connsiteX13" fmla="*/ 134094 w 270705"/>
                    <a:gd name="connsiteY13" fmla="*/ 59451 h 180251"/>
                    <a:gd name="connsiteX14" fmla="*/ 149273 w 270705"/>
                    <a:gd name="connsiteY14" fmla="*/ 67041 h 180251"/>
                    <a:gd name="connsiteX15" fmla="*/ 155598 w 270705"/>
                    <a:gd name="connsiteY15" fmla="*/ 51229 h 180251"/>
                    <a:gd name="connsiteX16" fmla="*/ 203665 w 270705"/>
                    <a:gd name="connsiteY16" fmla="*/ 15179 h 180251"/>
                    <a:gd name="connsiteX17" fmla="*/ 204930 w 270705"/>
                    <a:gd name="connsiteY17" fmla="*/ 15179 h 180251"/>
                    <a:gd name="connsiteX18" fmla="*/ 256159 w 270705"/>
                    <a:gd name="connsiteY18" fmla="*/ 68306 h 180251"/>
                    <a:gd name="connsiteX19" fmla="*/ 256791 w 270705"/>
                    <a:gd name="connsiteY19" fmla="*/ 72733 h 180251"/>
                    <a:gd name="connsiteX20" fmla="*/ 270705 w 270705"/>
                    <a:gd name="connsiteY20" fmla="*/ 58186 h 180251"/>
                    <a:gd name="connsiteX21" fmla="*/ 205562 w 270705"/>
                    <a:gd name="connsiteY21" fmla="*/ 0 h 180251"/>
                    <a:gd name="connsiteX22" fmla="*/ 203665 w 270705"/>
                    <a:gd name="connsiteY22" fmla="*/ 0 h 180251"/>
                    <a:gd name="connsiteX23" fmla="*/ 140419 w 270705"/>
                    <a:gd name="connsiteY23" fmla="*/ 46170 h 180251"/>
                    <a:gd name="connsiteX24" fmla="*/ 117018 w 270705"/>
                    <a:gd name="connsiteY24" fmla="*/ 40477 h 180251"/>
                    <a:gd name="connsiteX25" fmla="*/ 115753 w 270705"/>
                    <a:gd name="connsiteY25" fmla="*/ 40477 h 180251"/>
                    <a:gd name="connsiteX26" fmla="*/ 58831 w 270705"/>
                    <a:gd name="connsiteY26" fmla="*/ 86647 h 180251"/>
                    <a:gd name="connsiteX27" fmla="*/ 47447 w 270705"/>
                    <a:gd name="connsiteY27" fmla="*/ 84750 h 180251"/>
                    <a:gd name="connsiteX28" fmla="*/ 46182 w 270705"/>
                    <a:gd name="connsiteY28" fmla="*/ 84750 h 180251"/>
                    <a:gd name="connsiteX29" fmla="*/ 13 w 270705"/>
                    <a:gd name="connsiteY29" fmla="*/ 130287 h 180251"/>
                    <a:gd name="connsiteX30" fmla="*/ 48079 w 270705"/>
                    <a:gd name="connsiteY30" fmla="*/ 180251 h 180251"/>
                    <a:gd name="connsiteX31" fmla="*/ 53772 w 270705"/>
                    <a:gd name="connsiteY31" fmla="*/ 179619 h 18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0705" h="180251">
                      <a:moveTo>
                        <a:pt x="53772" y="179619"/>
                      </a:moveTo>
                      <a:cubicBezTo>
                        <a:pt x="55669" y="179619"/>
                        <a:pt x="58199" y="179619"/>
                        <a:pt x="61361" y="179619"/>
                      </a:cubicBezTo>
                      <a:cubicBezTo>
                        <a:pt x="65788" y="173927"/>
                        <a:pt x="70848" y="168234"/>
                        <a:pt x="76540" y="163807"/>
                      </a:cubicBezTo>
                      <a:cubicBezTo>
                        <a:pt x="66421" y="163807"/>
                        <a:pt x="58831" y="163807"/>
                        <a:pt x="53772" y="163807"/>
                      </a:cubicBezTo>
                      <a:cubicBezTo>
                        <a:pt x="51242" y="163807"/>
                        <a:pt x="49344" y="163807"/>
                        <a:pt x="48712" y="163807"/>
                      </a:cubicBezTo>
                      <a:cubicBezTo>
                        <a:pt x="31636" y="163175"/>
                        <a:pt x="15192" y="146731"/>
                        <a:pt x="15824" y="130287"/>
                      </a:cubicBezTo>
                      <a:cubicBezTo>
                        <a:pt x="16456" y="113843"/>
                        <a:pt x="29738" y="100561"/>
                        <a:pt x="46182" y="100561"/>
                      </a:cubicBezTo>
                      <a:lnTo>
                        <a:pt x="46815" y="100561"/>
                      </a:lnTo>
                      <a:cubicBezTo>
                        <a:pt x="49344" y="100561"/>
                        <a:pt x="51874" y="101194"/>
                        <a:pt x="54404" y="101826"/>
                      </a:cubicBezTo>
                      <a:lnTo>
                        <a:pt x="70848" y="106253"/>
                      </a:lnTo>
                      <a:lnTo>
                        <a:pt x="74643" y="89809"/>
                      </a:lnTo>
                      <a:cubicBezTo>
                        <a:pt x="79070" y="70203"/>
                        <a:pt x="96146" y="55656"/>
                        <a:pt x="115753" y="55656"/>
                      </a:cubicBezTo>
                      <a:lnTo>
                        <a:pt x="117018" y="55656"/>
                      </a:lnTo>
                      <a:cubicBezTo>
                        <a:pt x="123342" y="55656"/>
                        <a:pt x="129034" y="56921"/>
                        <a:pt x="134094" y="59451"/>
                      </a:cubicBezTo>
                      <a:lnTo>
                        <a:pt x="149273" y="67041"/>
                      </a:lnTo>
                      <a:lnTo>
                        <a:pt x="155598" y="51229"/>
                      </a:lnTo>
                      <a:cubicBezTo>
                        <a:pt x="163820" y="29093"/>
                        <a:pt x="182793" y="15179"/>
                        <a:pt x="203665" y="15179"/>
                      </a:cubicBezTo>
                      <a:cubicBezTo>
                        <a:pt x="204297" y="15179"/>
                        <a:pt x="204297" y="15179"/>
                        <a:pt x="204930" y="15179"/>
                      </a:cubicBezTo>
                      <a:cubicBezTo>
                        <a:pt x="231493" y="15812"/>
                        <a:pt x="252997" y="38580"/>
                        <a:pt x="256159" y="68306"/>
                      </a:cubicBezTo>
                      <a:lnTo>
                        <a:pt x="256791" y="72733"/>
                      </a:lnTo>
                      <a:cubicBezTo>
                        <a:pt x="261219" y="67041"/>
                        <a:pt x="265646" y="62614"/>
                        <a:pt x="270705" y="58186"/>
                      </a:cubicBezTo>
                      <a:cubicBezTo>
                        <a:pt x="263748" y="25298"/>
                        <a:pt x="237817" y="632"/>
                        <a:pt x="205562" y="0"/>
                      </a:cubicBezTo>
                      <a:cubicBezTo>
                        <a:pt x="204930" y="0"/>
                        <a:pt x="204297" y="0"/>
                        <a:pt x="203665" y="0"/>
                      </a:cubicBezTo>
                      <a:cubicBezTo>
                        <a:pt x="175204" y="0"/>
                        <a:pt x="151170" y="18974"/>
                        <a:pt x="140419" y="46170"/>
                      </a:cubicBezTo>
                      <a:cubicBezTo>
                        <a:pt x="133462" y="42375"/>
                        <a:pt x="125240" y="40477"/>
                        <a:pt x="117018" y="40477"/>
                      </a:cubicBezTo>
                      <a:cubicBezTo>
                        <a:pt x="116385" y="40477"/>
                        <a:pt x="115753" y="40477"/>
                        <a:pt x="115753" y="40477"/>
                      </a:cubicBezTo>
                      <a:cubicBezTo>
                        <a:pt x="87924" y="40477"/>
                        <a:pt x="64523" y="60084"/>
                        <a:pt x="58831" y="86647"/>
                      </a:cubicBezTo>
                      <a:cubicBezTo>
                        <a:pt x="55037" y="85382"/>
                        <a:pt x="51242" y="85382"/>
                        <a:pt x="47447" y="84750"/>
                      </a:cubicBezTo>
                      <a:cubicBezTo>
                        <a:pt x="46815" y="84750"/>
                        <a:pt x="46815" y="84750"/>
                        <a:pt x="46182" y="84750"/>
                      </a:cubicBezTo>
                      <a:cubicBezTo>
                        <a:pt x="20884" y="84750"/>
                        <a:pt x="645" y="104988"/>
                        <a:pt x="13" y="130287"/>
                      </a:cubicBezTo>
                      <a:cubicBezTo>
                        <a:pt x="-620" y="156218"/>
                        <a:pt x="22781" y="179619"/>
                        <a:pt x="48079" y="180251"/>
                      </a:cubicBezTo>
                      <a:cubicBezTo>
                        <a:pt x="48712" y="179619"/>
                        <a:pt x="50609" y="179619"/>
                        <a:pt x="53772" y="179619"/>
                      </a:cubicBezTo>
                      <a:close/>
                    </a:path>
                  </a:pathLst>
                </a:custGeom>
                <a:grpFill/>
                <a:ln w="6271" cap="flat">
                  <a:noFill/>
                  <a:prstDash val="solid"/>
                  <a:miter/>
                </a:ln>
              </p:spPr>
              <p:txBody>
                <a:bodyPr rtlCol="0" anchor="ctr"/>
                <a:lstStyle/>
                <a:p>
                  <a:pPr defTabSz="914126"/>
                  <a:endParaRPr lang="en-US" sz="1798">
                    <a:solidFill>
                      <a:srgbClr val="717074"/>
                    </a:solidFill>
                    <a:latin typeface="Metropolis"/>
                  </a:endParaRPr>
                </a:p>
              </p:txBody>
            </p:sp>
            <p:sp>
              <p:nvSpPr>
                <p:cNvPr id="45" name="Picture Placeholder 84">
                  <a:extLst>
                    <a:ext uri="{FF2B5EF4-FFF2-40B4-BE49-F238E27FC236}">
                      <a16:creationId xmlns:a16="http://schemas.microsoft.com/office/drawing/2014/main" id="{981C0F94-3A5B-F467-9393-DD60886085ED}"/>
                    </a:ext>
                  </a:extLst>
                </p:cNvPr>
                <p:cNvSpPr/>
                <p:nvPr/>
              </p:nvSpPr>
              <p:spPr>
                <a:xfrm>
                  <a:off x="1907776" y="2122505"/>
                  <a:ext cx="428280" cy="245394"/>
                </a:xfrm>
                <a:custGeom>
                  <a:avLst/>
                  <a:gdLst>
                    <a:gd name="connsiteX0" fmla="*/ 369998 w 428280"/>
                    <a:gd name="connsiteY0" fmla="*/ 91707 h 245394"/>
                    <a:gd name="connsiteX1" fmla="*/ 279557 w 428280"/>
                    <a:gd name="connsiteY1" fmla="*/ 0 h 245394"/>
                    <a:gd name="connsiteX2" fmla="*/ 277027 w 428280"/>
                    <a:gd name="connsiteY2" fmla="*/ 0 h 245394"/>
                    <a:gd name="connsiteX3" fmla="*/ 191012 w 428280"/>
                    <a:gd name="connsiteY3" fmla="*/ 62614 h 245394"/>
                    <a:gd name="connsiteX4" fmla="*/ 158757 w 428280"/>
                    <a:gd name="connsiteY4" fmla="*/ 55024 h 245394"/>
                    <a:gd name="connsiteX5" fmla="*/ 156859 w 428280"/>
                    <a:gd name="connsiteY5" fmla="*/ 55024 h 245394"/>
                    <a:gd name="connsiteX6" fmla="*/ 79699 w 428280"/>
                    <a:gd name="connsiteY6" fmla="*/ 118270 h 245394"/>
                    <a:gd name="connsiteX7" fmla="*/ 63888 w 428280"/>
                    <a:gd name="connsiteY7" fmla="*/ 116373 h 245394"/>
                    <a:gd name="connsiteX8" fmla="*/ 62623 w 428280"/>
                    <a:gd name="connsiteY8" fmla="*/ 116373 h 245394"/>
                    <a:gd name="connsiteX9" fmla="*/ 9 w 428280"/>
                    <a:gd name="connsiteY9" fmla="*/ 177721 h 245394"/>
                    <a:gd name="connsiteX10" fmla="*/ 65785 w 428280"/>
                    <a:gd name="connsiteY10" fmla="*/ 245394 h 245394"/>
                    <a:gd name="connsiteX11" fmla="*/ 73375 w 428280"/>
                    <a:gd name="connsiteY11" fmla="*/ 245394 h 245394"/>
                    <a:gd name="connsiteX12" fmla="*/ 87921 w 428280"/>
                    <a:gd name="connsiteY12" fmla="*/ 245394 h 245394"/>
                    <a:gd name="connsiteX13" fmla="*/ 87921 w 428280"/>
                    <a:gd name="connsiteY13" fmla="*/ 228951 h 245394"/>
                    <a:gd name="connsiteX14" fmla="*/ 73375 w 428280"/>
                    <a:gd name="connsiteY14" fmla="*/ 228951 h 245394"/>
                    <a:gd name="connsiteX15" fmla="*/ 66418 w 428280"/>
                    <a:gd name="connsiteY15" fmla="*/ 228951 h 245394"/>
                    <a:gd name="connsiteX16" fmla="*/ 16453 w 428280"/>
                    <a:gd name="connsiteY16" fmla="*/ 177721 h 245394"/>
                    <a:gd name="connsiteX17" fmla="*/ 63255 w 428280"/>
                    <a:gd name="connsiteY17" fmla="*/ 131552 h 245394"/>
                    <a:gd name="connsiteX18" fmla="*/ 64520 w 428280"/>
                    <a:gd name="connsiteY18" fmla="*/ 131552 h 245394"/>
                    <a:gd name="connsiteX19" fmla="*/ 75905 w 428280"/>
                    <a:gd name="connsiteY19" fmla="*/ 133449 h 245394"/>
                    <a:gd name="connsiteX20" fmla="*/ 92349 w 428280"/>
                    <a:gd name="connsiteY20" fmla="*/ 137876 h 245394"/>
                    <a:gd name="connsiteX21" fmla="*/ 96143 w 428280"/>
                    <a:gd name="connsiteY21" fmla="*/ 121432 h 245394"/>
                    <a:gd name="connsiteX22" fmla="*/ 158124 w 428280"/>
                    <a:gd name="connsiteY22" fmla="*/ 70836 h 245394"/>
                    <a:gd name="connsiteX23" fmla="*/ 159389 w 428280"/>
                    <a:gd name="connsiteY23" fmla="*/ 70836 h 245394"/>
                    <a:gd name="connsiteX24" fmla="*/ 184688 w 428280"/>
                    <a:gd name="connsiteY24" fmla="*/ 77160 h 245394"/>
                    <a:gd name="connsiteX25" fmla="*/ 199867 w 428280"/>
                    <a:gd name="connsiteY25" fmla="*/ 84750 h 245394"/>
                    <a:gd name="connsiteX26" fmla="*/ 206191 w 428280"/>
                    <a:gd name="connsiteY26" fmla="*/ 68938 h 245394"/>
                    <a:gd name="connsiteX27" fmla="*/ 277027 w 428280"/>
                    <a:gd name="connsiteY27" fmla="*/ 16444 h 245394"/>
                    <a:gd name="connsiteX28" fmla="*/ 278924 w 428280"/>
                    <a:gd name="connsiteY28" fmla="*/ 16444 h 245394"/>
                    <a:gd name="connsiteX29" fmla="*/ 353554 w 428280"/>
                    <a:gd name="connsiteY29" fmla="*/ 94237 h 245394"/>
                    <a:gd name="connsiteX30" fmla="*/ 354819 w 428280"/>
                    <a:gd name="connsiteY30" fmla="*/ 107518 h 245394"/>
                    <a:gd name="connsiteX31" fmla="*/ 368101 w 428280"/>
                    <a:gd name="connsiteY31" fmla="*/ 108783 h 245394"/>
                    <a:gd name="connsiteX32" fmla="*/ 413006 w 428280"/>
                    <a:gd name="connsiteY32" fmla="*/ 170132 h 245394"/>
                    <a:gd name="connsiteX33" fmla="*/ 363674 w 428280"/>
                    <a:gd name="connsiteY33" fmla="*/ 229583 h 245394"/>
                    <a:gd name="connsiteX34" fmla="*/ 362409 w 428280"/>
                    <a:gd name="connsiteY34" fmla="*/ 229583 h 245394"/>
                    <a:gd name="connsiteX35" fmla="*/ 359247 w 428280"/>
                    <a:gd name="connsiteY35" fmla="*/ 229583 h 245394"/>
                    <a:gd name="connsiteX36" fmla="*/ 359247 w 428280"/>
                    <a:gd name="connsiteY36" fmla="*/ 245394 h 245394"/>
                    <a:gd name="connsiteX37" fmla="*/ 361776 w 428280"/>
                    <a:gd name="connsiteY37" fmla="*/ 245394 h 245394"/>
                    <a:gd name="connsiteX38" fmla="*/ 363041 w 428280"/>
                    <a:gd name="connsiteY38" fmla="*/ 245394 h 245394"/>
                    <a:gd name="connsiteX39" fmla="*/ 428185 w 428280"/>
                    <a:gd name="connsiteY39" fmla="*/ 170764 h 245394"/>
                    <a:gd name="connsiteX40" fmla="*/ 369998 w 428280"/>
                    <a:gd name="connsiteY40" fmla="*/ 91707 h 24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280" h="245394">
                      <a:moveTo>
                        <a:pt x="369998" y="91707"/>
                      </a:moveTo>
                      <a:cubicBezTo>
                        <a:pt x="364939" y="41110"/>
                        <a:pt x="326991" y="1265"/>
                        <a:pt x="279557" y="0"/>
                      </a:cubicBezTo>
                      <a:cubicBezTo>
                        <a:pt x="278924" y="0"/>
                        <a:pt x="278292" y="0"/>
                        <a:pt x="277027" y="0"/>
                      </a:cubicBezTo>
                      <a:cubicBezTo>
                        <a:pt x="238447" y="0"/>
                        <a:pt x="205559" y="25931"/>
                        <a:pt x="191012" y="62614"/>
                      </a:cubicBezTo>
                      <a:cubicBezTo>
                        <a:pt x="181525" y="58186"/>
                        <a:pt x="170774" y="55024"/>
                        <a:pt x="158757" y="55024"/>
                      </a:cubicBezTo>
                      <a:cubicBezTo>
                        <a:pt x="158124" y="55024"/>
                        <a:pt x="157492" y="55024"/>
                        <a:pt x="156859" y="55024"/>
                      </a:cubicBezTo>
                      <a:cubicBezTo>
                        <a:pt x="118912" y="55024"/>
                        <a:pt x="87289" y="81587"/>
                        <a:pt x="79699" y="118270"/>
                      </a:cubicBezTo>
                      <a:cubicBezTo>
                        <a:pt x="74640" y="117005"/>
                        <a:pt x="69580" y="116373"/>
                        <a:pt x="63888" y="116373"/>
                      </a:cubicBezTo>
                      <a:cubicBezTo>
                        <a:pt x="63255" y="116373"/>
                        <a:pt x="62623" y="116373"/>
                        <a:pt x="62623" y="116373"/>
                      </a:cubicBezTo>
                      <a:cubicBezTo>
                        <a:pt x="28470" y="116373"/>
                        <a:pt x="642" y="143568"/>
                        <a:pt x="9" y="177721"/>
                      </a:cubicBezTo>
                      <a:cubicBezTo>
                        <a:pt x="-623" y="212507"/>
                        <a:pt x="31000" y="244762"/>
                        <a:pt x="65785" y="245394"/>
                      </a:cubicBezTo>
                      <a:cubicBezTo>
                        <a:pt x="66418" y="245394"/>
                        <a:pt x="68947" y="245394"/>
                        <a:pt x="73375" y="245394"/>
                      </a:cubicBezTo>
                      <a:cubicBezTo>
                        <a:pt x="77169" y="245394"/>
                        <a:pt x="81597" y="245394"/>
                        <a:pt x="87921" y="245394"/>
                      </a:cubicBezTo>
                      <a:lnTo>
                        <a:pt x="87921" y="228951"/>
                      </a:lnTo>
                      <a:cubicBezTo>
                        <a:pt x="82229" y="228951"/>
                        <a:pt x="77169" y="228951"/>
                        <a:pt x="73375" y="228951"/>
                      </a:cubicBezTo>
                      <a:cubicBezTo>
                        <a:pt x="69580" y="228951"/>
                        <a:pt x="67050" y="228951"/>
                        <a:pt x="66418" y="228951"/>
                      </a:cubicBezTo>
                      <a:cubicBezTo>
                        <a:pt x="39854" y="228318"/>
                        <a:pt x="15821" y="203020"/>
                        <a:pt x="16453" y="177721"/>
                      </a:cubicBezTo>
                      <a:cubicBezTo>
                        <a:pt x="17086" y="152423"/>
                        <a:pt x="37957" y="131552"/>
                        <a:pt x="63255" y="131552"/>
                      </a:cubicBezTo>
                      <a:lnTo>
                        <a:pt x="64520" y="131552"/>
                      </a:lnTo>
                      <a:cubicBezTo>
                        <a:pt x="68315" y="131552"/>
                        <a:pt x="72742" y="132184"/>
                        <a:pt x="75905" y="133449"/>
                      </a:cubicBezTo>
                      <a:lnTo>
                        <a:pt x="92349" y="137876"/>
                      </a:lnTo>
                      <a:lnTo>
                        <a:pt x="96143" y="121432"/>
                      </a:lnTo>
                      <a:cubicBezTo>
                        <a:pt x="102468" y="92339"/>
                        <a:pt x="128399" y="70836"/>
                        <a:pt x="158124" y="70836"/>
                      </a:cubicBezTo>
                      <a:cubicBezTo>
                        <a:pt x="158757" y="70836"/>
                        <a:pt x="159389" y="70836"/>
                        <a:pt x="159389" y="70836"/>
                      </a:cubicBezTo>
                      <a:cubicBezTo>
                        <a:pt x="168244" y="70836"/>
                        <a:pt x="177098" y="73365"/>
                        <a:pt x="184688" y="77160"/>
                      </a:cubicBezTo>
                      <a:lnTo>
                        <a:pt x="199867" y="84750"/>
                      </a:lnTo>
                      <a:lnTo>
                        <a:pt x="206191" y="68938"/>
                      </a:lnTo>
                      <a:cubicBezTo>
                        <a:pt x="218841" y="37315"/>
                        <a:pt x="246669" y="16444"/>
                        <a:pt x="277027" y="16444"/>
                      </a:cubicBezTo>
                      <a:cubicBezTo>
                        <a:pt x="277659" y="16444"/>
                        <a:pt x="278292" y="16444"/>
                        <a:pt x="278924" y="16444"/>
                      </a:cubicBezTo>
                      <a:cubicBezTo>
                        <a:pt x="317504" y="17076"/>
                        <a:pt x="349760" y="50597"/>
                        <a:pt x="353554" y="94237"/>
                      </a:cubicBezTo>
                      <a:lnTo>
                        <a:pt x="354819" y="107518"/>
                      </a:lnTo>
                      <a:lnTo>
                        <a:pt x="368101" y="108783"/>
                      </a:lnTo>
                      <a:cubicBezTo>
                        <a:pt x="394032" y="111313"/>
                        <a:pt x="414271" y="138509"/>
                        <a:pt x="413006" y="170132"/>
                      </a:cubicBezTo>
                      <a:cubicBezTo>
                        <a:pt x="412373" y="203020"/>
                        <a:pt x="390237" y="229583"/>
                        <a:pt x="363674" y="229583"/>
                      </a:cubicBezTo>
                      <a:lnTo>
                        <a:pt x="362409" y="229583"/>
                      </a:lnTo>
                      <a:cubicBezTo>
                        <a:pt x="361776" y="229583"/>
                        <a:pt x="361144" y="229583"/>
                        <a:pt x="359247" y="229583"/>
                      </a:cubicBezTo>
                      <a:lnTo>
                        <a:pt x="359247" y="245394"/>
                      </a:lnTo>
                      <a:cubicBezTo>
                        <a:pt x="360512" y="245394"/>
                        <a:pt x="361144" y="245394"/>
                        <a:pt x="361776" y="245394"/>
                      </a:cubicBezTo>
                      <a:cubicBezTo>
                        <a:pt x="362409" y="245394"/>
                        <a:pt x="363041" y="245394"/>
                        <a:pt x="363041" y="245394"/>
                      </a:cubicBezTo>
                      <a:cubicBezTo>
                        <a:pt x="398459" y="245394"/>
                        <a:pt x="427552" y="211874"/>
                        <a:pt x="428185" y="170764"/>
                      </a:cubicBezTo>
                      <a:cubicBezTo>
                        <a:pt x="430082" y="128389"/>
                        <a:pt x="403519" y="94869"/>
                        <a:pt x="369998" y="91707"/>
                      </a:cubicBezTo>
                      <a:close/>
                    </a:path>
                  </a:pathLst>
                </a:custGeom>
                <a:grpFill/>
                <a:ln w="6271" cap="flat">
                  <a:noFill/>
                  <a:prstDash val="solid"/>
                  <a:miter/>
                </a:ln>
              </p:spPr>
              <p:txBody>
                <a:bodyPr rtlCol="0" anchor="ctr"/>
                <a:lstStyle/>
                <a:p>
                  <a:pPr defTabSz="914126"/>
                  <a:endParaRPr lang="en-US" sz="1798">
                    <a:solidFill>
                      <a:srgbClr val="717074"/>
                    </a:solidFill>
                    <a:latin typeface="Metropolis"/>
                  </a:endParaRPr>
                </a:p>
              </p:txBody>
            </p:sp>
            <p:grpSp>
              <p:nvGrpSpPr>
                <p:cNvPr id="46" name="Picture Placeholder 84">
                  <a:extLst>
                    <a:ext uri="{FF2B5EF4-FFF2-40B4-BE49-F238E27FC236}">
                      <a16:creationId xmlns:a16="http://schemas.microsoft.com/office/drawing/2014/main" id="{9D4B13CF-563E-E8E7-715C-202D8F9DE0C7}"/>
                    </a:ext>
                  </a:extLst>
                </p:cNvPr>
                <p:cNvGrpSpPr/>
                <p:nvPr/>
              </p:nvGrpSpPr>
              <p:grpSpPr>
                <a:xfrm>
                  <a:off x="2023526" y="2245202"/>
                  <a:ext cx="218198" cy="218198"/>
                  <a:chOff x="2023526" y="2245202"/>
                  <a:chExt cx="218198" cy="218198"/>
                </a:xfrm>
                <a:grpFill/>
              </p:grpSpPr>
              <p:sp>
                <p:nvSpPr>
                  <p:cNvPr id="47" name="Picture Placeholder 84">
                    <a:extLst>
                      <a:ext uri="{FF2B5EF4-FFF2-40B4-BE49-F238E27FC236}">
                        <a16:creationId xmlns:a16="http://schemas.microsoft.com/office/drawing/2014/main" id="{6D2BB917-F843-351E-6DA9-34D9490DEED4}"/>
                      </a:ext>
                    </a:extLst>
                  </p:cNvPr>
                  <p:cNvSpPr/>
                  <p:nvPr/>
                </p:nvSpPr>
                <p:spPr>
                  <a:xfrm>
                    <a:off x="2072858" y="2296431"/>
                    <a:ext cx="118902" cy="118270"/>
                  </a:xfrm>
                  <a:custGeom>
                    <a:avLst/>
                    <a:gdLst>
                      <a:gd name="connsiteX0" fmla="*/ 58819 w 118902"/>
                      <a:gd name="connsiteY0" fmla="*/ 118270 h 118270"/>
                      <a:gd name="connsiteX1" fmla="*/ 51229 w 118902"/>
                      <a:gd name="connsiteY1" fmla="*/ 110681 h 118270"/>
                      <a:gd name="connsiteX2" fmla="*/ 58819 w 118902"/>
                      <a:gd name="connsiteY2" fmla="*/ 103091 h 118270"/>
                      <a:gd name="connsiteX3" fmla="*/ 102459 w 118902"/>
                      <a:gd name="connsiteY3" fmla="*/ 59451 h 118270"/>
                      <a:gd name="connsiteX4" fmla="*/ 58819 w 118902"/>
                      <a:gd name="connsiteY4" fmla="*/ 15812 h 118270"/>
                      <a:gd name="connsiteX5" fmla="*/ 15179 w 118902"/>
                      <a:gd name="connsiteY5" fmla="*/ 59451 h 118270"/>
                      <a:gd name="connsiteX6" fmla="*/ 7590 w 118902"/>
                      <a:gd name="connsiteY6" fmla="*/ 67041 h 118270"/>
                      <a:gd name="connsiteX7" fmla="*/ 0 w 118902"/>
                      <a:gd name="connsiteY7" fmla="*/ 59451 h 118270"/>
                      <a:gd name="connsiteX8" fmla="*/ 59451 w 118902"/>
                      <a:gd name="connsiteY8" fmla="*/ 0 h 118270"/>
                      <a:gd name="connsiteX9" fmla="*/ 118902 w 118902"/>
                      <a:gd name="connsiteY9" fmla="*/ 59451 h 118270"/>
                      <a:gd name="connsiteX10" fmla="*/ 58819 w 118902"/>
                      <a:gd name="connsiteY10" fmla="*/ 118270 h 11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902" h="118270">
                        <a:moveTo>
                          <a:pt x="58819" y="118270"/>
                        </a:moveTo>
                        <a:cubicBezTo>
                          <a:pt x="54392" y="118270"/>
                          <a:pt x="51229" y="114475"/>
                          <a:pt x="51229" y="110681"/>
                        </a:cubicBezTo>
                        <a:cubicBezTo>
                          <a:pt x="51229" y="106886"/>
                          <a:pt x="55024" y="103091"/>
                          <a:pt x="58819" y="103091"/>
                        </a:cubicBezTo>
                        <a:cubicBezTo>
                          <a:pt x="82852" y="103091"/>
                          <a:pt x="102459" y="83485"/>
                          <a:pt x="102459" y="59451"/>
                        </a:cubicBezTo>
                        <a:cubicBezTo>
                          <a:pt x="102459" y="35418"/>
                          <a:pt x="82852" y="15812"/>
                          <a:pt x="58819" y="15812"/>
                        </a:cubicBezTo>
                        <a:cubicBezTo>
                          <a:pt x="34785" y="15812"/>
                          <a:pt x="15179" y="35418"/>
                          <a:pt x="15179" y="59451"/>
                        </a:cubicBezTo>
                        <a:cubicBezTo>
                          <a:pt x="15179" y="63878"/>
                          <a:pt x="11384" y="67041"/>
                          <a:pt x="7590" y="67041"/>
                        </a:cubicBezTo>
                        <a:cubicBezTo>
                          <a:pt x="3795" y="67041"/>
                          <a:pt x="0" y="63246"/>
                          <a:pt x="0" y="59451"/>
                        </a:cubicBezTo>
                        <a:cubicBezTo>
                          <a:pt x="0" y="26563"/>
                          <a:pt x="26563" y="0"/>
                          <a:pt x="59451" y="0"/>
                        </a:cubicBezTo>
                        <a:cubicBezTo>
                          <a:pt x="92339" y="0"/>
                          <a:pt x="118902" y="26563"/>
                          <a:pt x="118902" y="59451"/>
                        </a:cubicBezTo>
                        <a:cubicBezTo>
                          <a:pt x="118270" y="91074"/>
                          <a:pt x="91707" y="118270"/>
                          <a:pt x="58819" y="118270"/>
                        </a:cubicBezTo>
                        <a:close/>
                      </a:path>
                    </a:pathLst>
                  </a:custGeom>
                  <a:grpFill/>
                  <a:ln w="6271" cap="flat">
                    <a:noFill/>
                    <a:prstDash val="solid"/>
                    <a:miter/>
                  </a:ln>
                </p:spPr>
                <p:txBody>
                  <a:bodyPr rtlCol="0" anchor="ctr"/>
                  <a:lstStyle/>
                  <a:p>
                    <a:pPr defTabSz="914126"/>
                    <a:endParaRPr lang="en-US" sz="1798">
                      <a:solidFill>
                        <a:srgbClr val="717074"/>
                      </a:solidFill>
                      <a:latin typeface="Metropolis"/>
                    </a:endParaRPr>
                  </a:p>
                </p:txBody>
              </p:sp>
              <p:sp>
                <p:nvSpPr>
                  <p:cNvPr id="48" name="Picture Placeholder 84">
                    <a:extLst>
                      <a:ext uri="{FF2B5EF4-FFF2-40B4-BE49-F238E27FC236}">
                        <a16:creationId xmlns:a16="http://schemas.microsoft.com/office/drawing/2014/main" id="{2B030F6C-599C-1B36-658B-C3AB5AFC1995}"/>
                      </a:ext>
                    </a:extLst>
                  </p:cNvPr>
                  <p:cNvSpPr/>
                  <p:nvPr/>
                </p:nvSpPr>
                <p:spPr>
                  <a:xfrm>
                    <a:off x="2023526" y="2245202"/>
                    <a:ext cx="218198" cy="218198"/>
                  </a:xfrm>
                  <a:custGeom>
                    <a:avLst/>
                    <a:gdLst>
                      <a:gd name="connsiteX0" fmla="*/ 118903 w 218198"/>
                      <a:gd name="connsiteY0" fmla="*/ 218199 h 218198"/>
                      <a:gd name="connsiteX1" fmla="*/ 115740 w 218198"/>
                      <a:gd name="connsiteY1" fmla="*/ 214404 h 218198"/>
                      <a:gd name="connsiteX2" fmla="*/ 108783 w 218198"/>
                      <a:gd name="connsiteY2" fmla="*/ 204285 h 218198"/>
                      <a:gd name="connsiteX3" fmla="*/ 105621 w 218198"/>
                      <a:gd name="connsiteY3" fmla="*/ 199225 h 218198"/>
                      <a:gd name="connsiteX4" fmla="*/ 91707 w 218198"/>
                      <a:gd name="connsiteY4" fmla="*/ 197328 h 218198"/>
                      <a:gd name="connsiteX5" fmla="*/ 87912 w 218198"/>
                      <a:gd name="connsiteY5" fmla="*/ 201122 h 218198"/>
                      <a:gd name="connsiteX6" fmla="*/ 80322 w 218198"/>
                      <a:gd name="connsiteY6" fmla="*/ 209344 h 218198"/>
                      <a:gd name="connsiteX7" fmla="*/ 77160 w 218198"/>
                      <a:gd name="connsiteY7" fmla="*/ 211874 h 218198"/>
                      <a:gd name="connsiteX8" fmla="*/ 72100 w 218198"/>
                      <a:gd name="connsiteY8" fmla="*/ 210609 h 218198"/>
                      <a:gd name="connsiteX9" fmla="*/ 43640 w 218198"/>
                      <a:gd name="connsiteY9" fmla="*/ 196063 h 218198"/>
                      <a:gd name="connsiteX10" fmla="*/ 39845 w 218198"/>
                      <a:gd name="connsiteY10" fmla="*/ 194165 h 218198"/>
                      <a:gd name="connsiteX11" fmla="*/ 39845 w 218198"/>
                      <a:gd name="connsiteY11" fmla="*/ 189738 h 218198"/>
                      <a:gd name="connsiteX12" fmla="*/ 43007 w 218198"/>
                      <a:gd name="connsiteY12" fmla="*/ 171397 h 218198"/>
                      <a:gd name="connsiteX13" fmla="*/ 38580 w 218198"/>
                      <a:gd name="connsiteY13" fmla="*/ 166337 h 218198"/>
                      <a:gd name="connsiteX14" fmla="*/ 34153 w 218198"/>
                      <a:gd name="connsiteY14" fmla="*/ 160012 h 218198"/>
                      <a:gd name="connsiteX15" fmla="*/ 28461 w 218198"/>
                      <a:gd name="connsiteY15" fmla="*/ 160012 h 218198"/>
                      <a:gd name="connsiteX16" fmla="*/ 18974 w 218198"/>
                      <a:gd name="connsiteY16" fmla="*/ 160012 h 218198"/>
                      <a:gd name="connsiteX17" fmla="*/ 12649 w 218198"/>
                      <a:gd name="connsiteY17" fmla="*/ 160645 h 218198"/>
                      <a:gd name="connsiteX18" fmla="*/ 0 w 218198"/>
                      <a:gd name="connsiteY18" fmla="*/ 118270 h 218198"/>
                      <a:gd name="connsiteX19" fmla="*/ 5692 w 218198"/>
                      <a:gd name="connsiteY19" fmla="*/ 115108 h 218198"/>
                      <a:gd name="connsiteX20" fmla="*/ 13282 w 218198"/>
                      <a:gd name="connsiteY20" fmla="*/ 110048 h 218198"/>
                      <a:gd name="connsiteX21" fmla="*/ 18974 w 218198"/>
                      <a:gd name="connsiteY21" fmla="*/ 106253 h 218198"/>
                      <a:gd name="connsiteX22" fmla="*/ 19606 w 218198"/>
                      <a:gd name="connsiteY22" fmla="*/ 99929 h 218198"/>
                      <a:gd name="connsiteX23" fmla="*/ 20871 w 218198"/>
                      <a:gd name="connsiteY23" fmla="*/ 92339 h 218198"/>
                      <a:gd name="connsiteX24" fmla="*/ 10119 w 218198"/>
                      <a:gd name="connsiteY24" fmla="*/ 82852 h 218198"/>
                      <a:gd name="connsiteX25" fmla="*/ 5060 w 218198"/>
                      <a:gd name="connsiteY25" fmla="*/ 79690 h 218198"/>
                      <a:gd name="connsiteX26" fmla="*/ 6957 w 218198"/>
                      <a:gd name="connsiteY26" fmla="*/ 73998 h 218198"/>
                      <a:gd name="connsiteX27" fmla="*/ 22136 w 218198"/>
                      <a:gd name="connsiteY27" fmla="*/ 44272 h 218198"/>
                      <a:gd name="connsiteX28" fmla="*/ 24666 w 218198"/>
                      <a:gd name="connsiteY28" fmla="*/ 39213 h 218198"/>
                      <a:gd name="connsiteX29" fmla="*/ 30358 w 218198"/>
                      <a:gd name="connsiteY29" fmla="*/ 39845 h 218198"/>
                      <a:gd name="connsiteX30" fmla="*/ 48067 w 218198"/>
                      <a:gd name="connsiteY30" fmla="*/ 43640 h 218198"/>
                      <a:gd name="connsiteX31" fmla="*/ 58819 w 218198"/>
                      <a:gd name="connsiteY31" fmla="*/ 35418 h 218198"/>
                      <a:gd name="connsiteX32" fmla="*/ 58819 w 218198"/>
                      <a:gd name="connsiteY32" fmla="*/ 29093 h 218198"/>
                      <a:gd name="connsiteX33" fmla="*/ 58819 w 218198"/>
                      <a:gd name="connsiteY33" fmla="*/ 17709 h 218198"/>
                      <a:gd name="connsiteX34" fmla="*/ 58819 w 218198"/>
                      <a:gd name="connsiteY34" fmla="*/ 12017 h 218198"/>
                      <a:gd name="connsiteX35" fmla="*/ 98664 w 218198"/>
                      <a:gd name="connsiteY35" fmla="*/ 0 h 218198"/>
                      <a:gd name="connsiteX36" fmla="*/ 101826 w 218198"/>
                      <a:gd name="connsiteY36" fmla="*/ 4427 h 218198"/>
                      <a:gd name="connsiteX37" fmla="*/ 111945 w 218198"/>
                      <a:gd name="connsiteY37" fmla="*/ 19606 h 218198"/>
                      <a:gd name="connsiteX38" fmla="*/ 118270 w 218198"/>
                      <a:gd name="connsiteY38" fmla="*/ 20239 h 218198"/>
                      <a:gd name="connsiteX39" fmla="*/ 126492 w 218198"/>
                      <a:gd name="connsiteY39" fmla="*/ 21504 h 218198"/>
                      <a:gd name="connsiteX40" fmla="*/ 129654 w 218198"/>
                      <a:gd name="connsiteY40" fmla="*/ 18341 h 218198"/>
                      <a:gd name="connsiteX41" fmla="*/ 137876 w 218198"/>
                      <a:gd name="connsiteY41" fmla="*/ 10119 h 218198"/>
                      <a:gd name="connsiteX42" fmla="*/ 141039 w 218198"/>
                      <a:gd name="connsiteY42" fmla="*/ 7590 h 218198"/>
                      <a:gd name="connsiteX43" fmla="*/ 144833 w 218198"/>
                      <a:gd name="connsiteY43" fmla="*/ 8854 h 218198"/>
                      <a:gd name="connsiteX44" fmla="*/ 160645 w 218198"/>
                      <a:gd name="connsiteY44" fmla="*/ 16444 h 218198"/>
                      <a:gd name="connsiteX45" fmla="*/ 173294 w 218198"/>
                      <a:gd name="connsiteY45" fmla="*/ 22769 h 218198"/>
                      <a:gd name="connsiteX46" fmla="*/ 179619 w 218198"/>
                      <a:gd name="connsiteY46" fmla="*/ 25298 h 218198"/>
                      <a:gd name="connsiteX47" fmla="*/ 178354 w 218198"/>
                      <a:gd name="connsiteY47" fmla="*/ 31623 h 218198"/>
                      <a:gd name="connsiteX48" fmla="*/ 174559 w 218198"/>
                      <a:gd name="connsiteY48" fmla="*/ 48699 h 218198"/>
                      <a:gd name="connsiteX49" fmla="*/ 182781 w 218198"/>
                      <a:gd name="connsiteY49" fmla="*/ 59451 h 218198"/>
                      <a:gd name="connsiteX50" fmla="*/ 189738 w 218198"/>
                      <a:gd name="connsiteY50" fmla="*/ 59451 h 218198"/>
                      <a:gd name="connsiteX51" fmla="*/ 199225 w 218198"/>
                      <a:gd name="connsiteY51" fmla="*/ 59451 h 218198"/>
                      <a:gd name="connsiteX52" fmla="*/ 205550 w 218198"/>
                      <a:gd name="connsiteY52" fmla="*/ 58819 h 218198"/>
                      <a:gd name="connsiteX53" fmla="*/ 218199 w 218198"/>
                      <a:gd name="connsiteY53" fmla="*/ 101194 h 218198"/>
                      <a:gd name="connsiteX54" fmla="*/ 211242 w 218198"/>
                      <a:gd name="connsiteY54" fmla="*/ 103723 h 218198"/>
                      <a:gd name="connsiteX55" fmla="*/ 203020 w 218198"/>
                      <a:gd name="connsiteY55" fmla="*/ 108783 h 218198"/>
                      <a:gd name="connsiteX56" fmla="*/ 197328 w 218198"/>
                      <a:gd name="connsiteY56" fmla="*/ 112578 h 218198"/>
                      <a:gd name="connsiteX57" fmla="*/ 196695 w 218198"/>
                      <a:gd name="connsiteY57" fmla="*/ 118902 h 218198"/>
                      <a:gd name="connsiteX58" fmla="*/ 195430 w 218198"/>
                      <a:gd name="connsiteY58" fmla="*/ 126492 h 218198"/>
                      <a:gd name="connsiteX59" fmla="*/ 199225 w 218198"/>
                      <a:gd name="connsiteY59" fmla="*/ 130287 h 218198"/>
                      <a:gd name="connsiteX60" fmla="*/ 206182 w 218198"/>
                      <a:gd name="connsiteY60" fmla="*/ 135979 h 218198"/>
                      <a:gd name="connsiteX61" fmla="*/ 210609 w 218198"/>
                      <a:gd name="connsiteY61" fmla="*/ 139141 h 218198"/>
                      <a:gd name="connsiteX62" fmla="*/ 208712 w 218198"/>
                      <a:gd name="connsiteY62" fmla="*/ 144833 h 218198"/>
                      <a:gd name="connsiteX63" fmla="*/ 193533 w 218198"/>
                      <a:gd name="connsiteY63" fmla="*/ 174559 h 218198"/>
                      <a:gd name="connsiteX64" fmla="*/ 191003 w 218198"/>
                      <a:gd name="connsiteY64" fmla="*/ 179619 h 218198"/>
                      <a:gd name="connsiteX65" fmla="*/ 185311 w 218198"/>
                      <a:gd name="connsiteY65" fmla="*/ 178986 h 218198"/>
                      <a:gd name="connsiteX66" fmla="*/ 168234 w 218198"/>
                      <a:gd name="connsiteY66" fmla="*/ 175191 h 218198"/>
                      <a:gd name="connsiteX67" fmla="*/ 156850 w 218198"/>
                      <a:gd name="connsiteY67" fmla="*/ 184046 h 218198"/>
                      <a:gd name="connsiteX68" fmla="*/ 156850 w 218198"/>
                      <a:gd name="connsiteY68" fmla="*/ 189738 h 218198"/>
                      <a:gd name="connsiteX69" fmla="*/ 156850 w 218198"/>
                      <a:gd name="connsiteY69" fmla="*/ 202387 h 218198"/>
                      <a:gd name="connsiteX70" fmla="*/ 156218 w 218198"/>
                      <a:gd name="connsiteY70" fmla="*/ 207447 h 218198"/>
                      <a:gd name="connsiteX71" fmla="*/ 118903 w 218198"/>
                      <a:gd name="connsiteY71" fmla="*/ 218199 h 218198"/>
                      <a:gd name="connsiteX72" fmla="*/ 91707 w 218198"/>
                      <a:gd name="connsiteY72" fmla="*/ 180884 h 218198"/>
                      <a:gd name="connsiteX73" fmla="*/ 110681 w 218198"/>
                      <a:gd name="connsiteY73" fmla="*/ 183413 h 218198"/>
                      <a:gd name="connsiteX74" fmla="*/ 113843 w 218198"/>
                      <a:gd name="connsiteY74" fmla="*/ 184046 h 218198"/>
                      <a:gd name="connsiteX75" fmla="*/ 115740 w 218198"/>
                      <a:gd name="connsiteY75" fmla="*/ 186576 h 218198"/>
                      <a:gd name="connsiteX76" fmla="*/ 122065 w 218198"/>
                      <a:gd name="connsiteY76" fmla="*/ 196063 h 218198"/>
                      <a:gd name="connsiteX77" fmla="*/ 123962 w 218198"/>
                      <a:gd name="connsiteY77" fmla="*/ 199225 h 218198"/>
                      <a:gd name="connsiteX78" fmla="*/ 142304 w 218198"/>
                      <a:gd name="connsiteY78" fmla="*/ 193533 h 218198"/>
                      <a:gd name="connsiteX79" fmla="*/ 142304 w 218198"/>
                      <a:gd name="connsiteY79" fmla="*/ 189106 h 218198"/>
                      <a:gd name="connsiteX80" fmla="*/ 142936 w 218198"/>
                      <a:gd name="connsiteY80" fmla="*/ 175824 h 218198"/>
                      <a:gd name="connsiteX81" fmla="*/ 143568 w 218198"/>
                      <a:gd name="connsiteY81" fmla="*/ 172662 h 218198"/>
                      <a:gd name="connsiteX82" fmla="*/ 146731 w 218198"/>
                      <a:gd name="connsiteY82" fmla="*/ 170764 h 218198"/>
                      <a:gd name="connsiteX83" fmla="*/ 160645 w 218198"/>
                      <a:gd name="connsiteY83" fmla="*/ 159380 h 218198"/>
                      <a:gd name="connsiteX84" fmla="*/ 163807 w 218198"/>
                      <a:gd name="connsiteY84" fmla="*/ 155585 h 218198"/>
                      <a:gd name="connsiteX85" fmla="*/ 168867 w 218198"/>
                      <a:gd name="connsiteY85" fmla="*/ 156850 h 218198"/>
                      <a:gd name="connsiteX86" fmla="*/ 182781 w 218198"/>
                      <a:gd name="connsiteY86" fmla="*/ 160645 h 218198"/>
                      <a:gd name="connsiteX87" fmla="*/ 191635 w 218198"/>
                      <a:gd name="connsiteY87" fmla="*/ 143568 h 218198"/>
                      <a:gd name="connsiteX88" fmla="*/ 188473 w 218198"/>
                      <a:gd name="connsiteY88" fmla="*/ 140406 h 218198"/>
                      <a:gd name="connsiteX89" fmla="*/ 181516 w 218198"/>
                      <a:gd name="connsiteY89" fmla="*/ 133449 h 218198"/>
                      <a:gd name="connsiteX90" fmla="*/ 177089 w 218198"/>
                      <a:gd name="connsiteY90" fmla="*/ 129654 h 218198"/>
                      <a:gd name="connsiteX91" fmla="*/ 179619 w 218198"/>
                      <a:gd name="connsiteY91" fmla="*/ 125227 h 218198"/>
                      <a:gd name="connsiteX92" fmla="*/ 180884 w 218198"/>
                      <a:gd name="connsiteY92" fmla="*/ 117638 h 218198"/>
                      <a:gd name="connsiteX93" fmla="*/ 182781 w 218198"/>
                      <a:gd name="connsiteY93" fmla="*/ 104988 h 218198"/>
                      <a:gd name="connsiteX94" fmla="*/ 184046 w 218198"/>
                      <a:gd name="connsiteY94" fmla="*/ 101194 h 218198"/>
                      <a:gd name="connsiteX95" fmla="*/ 187208 w 218198"/>
                      <a:gd name="connsiteY95" fmla="*/ 99929 h 218198"/>
                      <a:gd name="connsiteX96" fmla="*/ 194798 w 218198"/>
                      <a:gd name="connsiteY96" fmla="*/ 95501 h 218198"/>
                      <a:gd name="connsiteX97" fmla="*/ 197960 w 218198"/>
                      <a:gd name="connsiteY97" fmla="*/ 93604 h 218198"/>
                      <a:gd name="connsiteX98" fmla="*/ 192268 w 218198"/>
                      <a:gd name="connsiteY98" fmla="*/ 75263 h 218198"/>
                      <a:gd name="connsiteX99" fmla="*/ 187841 w 218198"/>
                      <a:gd name="connsiteY99" fmla="*/ 75263 h 218198"/>
                      <a:gd name="connsiteX100" fmla="*/ 180251 w 218198"/>
                      <a:gd name="connsiteY100" fmla="*/ 75895 h 218198"/>
                      <a:gd name="connsiteX101" fmla="*/ 167602 w 218198"/>
                      <a:gd name="connsiteY101" fmla="*/ 68938 h 218198"/>
                      <a:gd name="connsiteX102" fmla="*/ 157483 w 218198"/>
                      <a:gd name="connsiteY102" fmla="*/ 55024 h 218198"/>
                      <a:gd name="connsiteX103" fmla="*/ 154953 w 218198"/>
                      <a:gd name="connsiteY103" fmla="*/ 51862 h 218198"/>
                      <a:gd name="connsiteX104" fmla="*/ 156218 w 218198"/>
                      <a:gd name="connsiteY104" fmla="*/ 48067 h 218198"/>
                      <a:gd name="connsiteX105" fmla="*/ 159380 w 218198"/>
                      <a:gd name="connsiteY105" fmla="*/ 34785 h 218198"/>
                      <a:gd name="connsiteX106" fmla="*/ 150526 w 218198"/>
                      <a:gd name="connsiteY106" fmla="*/ 30358 h 218198"/>
                      <a:gd name="connsiteX107" fmla="*/ 142304 w 218198"/>
                      <a:gd name="connsiteY107" fmla="*/ 25931 h 218198"/>
                      <a:gd name="connsiteX108" fmla="*/ 139141 w 218198"/>
                      <a:gd name="connsiteY108" fmla="*/ 29726 h 218198"/>
                      <a:gd name="connsiteX109" fmla="*/ 129654 w 218198"/>
                      <a:gd name="connsiteY109" fmla="*/ 37948 h 218198"/>
                      <a:gd name="connsiteX110" fmla="*/ 126492 w 218198"/>
                      <a:gd name="connsiteY110" fmla="*/ 39845 h 218198"/>
                      <a:gd name="connsiteX111" fmla="*/ 122697 w 218198"/>
                      <a:gd name="connsiteY111" fmla="*/ 38580 h 218198"/>
                      <a:gd name="connsiteX112" fmla="*/ 114475 w 218198"/>
                      <a:gd name="connsiteY112" fmla="*/ 37315 h 218198"/>
                      <a:gd name="connsiteX113" fmla="*/ 103091 w 218198"/>
                      <a:gd name="connsiteY113" fmla="*/ 36050 h 218198"/>
                      <a:gd name="connsiteX114" fmla="*/ 99296 w 218198"/>
                      <a:gd name="connsiteY114" fmla="*/ 35418 h 218198"/>
                      <a:gd name="connsiteX115" fmla="*/ 97399 w 218198"/>
                      <a:gd name="connsiteY115" fmla="*/ 32255 h 218198"/>
                      <a:gd name="connsiteX116" fmla="*/ 89809 w 218198"/>
                      <a:gd name="connsiteY116" fmla="*/ 19606 h 218198"/>
                      <a:gd name="connsiteX117" fmla="*/ 71468 w 218198"/>
                      <a:gd name="connsiteY117" fmla="*/ 25298 h 218198"/>
                      <a:gd name="connsiteX118" fmla="*/ 71468 w 218198"/>
                      <a:gd name="connsiteY118" fmla="*/ 29726 h 218198"/>
                      <a:gd name="connsiteX119" fmla="*/ 71468 w 218198"/>
                      <a:gd name="connsiteY119" fmla="*/ 41110 h 218198"/>
                      <a:gd name="connsiteX120" fmla="*/ 71468 w 218198"/>
                      <a:gd name="connsiteY120" fmla="*/ 46802 h 218198"/>
                      <a:gd name="connsiteX121" fmla="*/ 66408 w 218198"/>
                      <a:gd name="connsiteY121" fmla="*/ 48699 h 218198"/>
                      <a:gd name="connsiteX122" fmla="*/ 51862 w 218198"/>
                      <a:gd name="connsiteY122" fmla="*/ 60084 h 218198"/>
                      <a:gd name="connsiteX123" fmla="*/ 48067 w 218198"/>
                      <a:gd name="connsiteY123" fmla="*/ 63246 h 218198"/>
                      <a:gd name="connsiteX124" fmla="*/ 43640 w 218198"/>
                      <a:gd name="connsiteY124" fmla="*/ 61349 h 218198"/>
                      <a:gd name="connsiteX125" fmla="*/ 30358 w 218198"/>
                      <a:gd name="connsiteY125" fmla="*/ 57554 h 218198"/>
                      <a:gd name="connsiteX126" fmla="*/ 21504 w 218198"/>
                      <a:gd name="connsiteY126" fmla="*/ 74630 h 218198"/>
                      <a:gd name="connsiteX127" fmla="*/ 32255 w 218198"/>
                      <a:gd name="connsiteY127" fmla="*/ 84750 h 218198"/>
                      <a:gd name="connsiteX128" fmla="*/ 35418 w 218198"/>
                      <a:gd name="connsiteY128" fmla="*/ 87912 h 218198"/>
                      <a:gd name="connsiteX129" fmla="*/ 34153 w 218198"/>
                      <a:gd name="connsiteY129" fmla="*/ 92339 h 218198"/>
                      <a:gd name="connsiteX130" fmla="*/ 32255 w 218198"/>
                      <a:gd name="connsiteY130" fmla="*/ 101826 h 218198"/>
                      <a:gd name="connsiteX131" fmla="*/ 30358 w 218198"/>
                      <a:gd name="connsiteY131" fmla="*/ 113843 h 218198"/>
                      <a:gd name="connsiteX132" fmla="*/ 29726 w 218198"/>
                      <a:gd name="connsiteY132" fmla="*/ 117638 h 218198"/>
                      <a:gd name="connsiteX133" fmla="*/ 25931 w 218198"/>
                      <a:gd name="connsiteY133" fmla="*/ 119535 h 218198"/>
                      <a:gd name="connsiteX134" fmla="*/ 18341 w 218198"/>
                      <a:gd name="connsiteY134" fmla="*/ 123962 h 218198"/>
                      <a:gd name="connsiteX135" fmla="*/ 15179 w 218198"/>
                      <a:gd name="connsiteY135" fmla="*/ 125860 h 218198"/>
                      <a:gd name="connsiteX136" fmla="*/ 20871 w 218198"/>
                      <a:gd name="connsiteY136" fmla="*/ 144201 h 218198"/>
                      <a:gd name="connsiteX137" fmla="*/ 25298 w 218198"/>
                      <a:gd name="connsiteY137" fmla="*/ 144201 h 218198"/>
                      <a:gd name="connsiteX138" fmla="*/ 34785 w 218198"/>
                      <a:gd name="connsiteY138" fmla="*/ 143568 h 218198"/>
                      <a:gd name="connsiteX139" fmla="*/ 40477 w 218198"/>
                      <a:gd name="connsiteY139" fmla="*/ 142303 h 218198"/>
                      <a:gd name="connsiteX140" fmla="*/ 43007 w 218198"/>
                      <a:gd name="connsiteY140" fmla="*/ 147996 h 218198"/>
                      <a:gd name="connsiteX141" fmla="*/ 48067 w 218198"/>
                      <a:gd name="connsiteY141" fmla="*/ 155585 h 218198"/>
                      <a:gd name="connsiteX142" fmla="*/ 55657 w 218198"/>
                      <a:gd name="connsiteY142" fmla="*/ 164440 h 218198"/>
                      <a:gd name="connsiteX143" fmla="*/ 57554 w 218198"/>
                      <a:gd name="connsiteY143" fmla="*/ 167602 h 218198"/>
                      <a:gd name="connsiteX144" fmla="*/ 56921 w 218198"/>
                      <a:gd name="connsiteY144" fmla="*/ 170764 h 218198"/>
                      <a:gd name="connsiteX145" fmla="*/ 53759 w 218198"/>
                      <a:gd name="connsiteY145" fmla="*/ 184678 h 218198"/>
                      <a:gd name="connsiteX146" fmla="*/ 70203 w 218198"/>
                      <a:gd name="connsiteY146" fmla="*/ 193533 h 218198"/>
                      <a:gd name="connsiteX147" fmla="*/ 73365 w 218198"/>
                      <a:gd name="connsiteY147" fmla="*/ 190370 h 218198"/>
                      <a:gd name="connsiteX148" fmla="*/ 82852 w 218198"/>
                      <a:gd name="connsiteY148" fmla="*/ 182148 h 218198"/>
                      <a:gd name="connsiteX149" fmla="*/ 86015 w 218198"/>
                      <a:gd name="connsiteY149" fmla="*/ 180251 h 218198"/>
                      <a:gd name="connsiteX150" fmla="*/ 91707 w 218198"/>
                      <a:gd name="connsiteY150" fmla="*/ 180884 h 218198"/>
                      <a:gd name="connsiteX151" fmla="*/ 91707 w 218198"/>
                      <a:gd name="connsiteY151" fmla="*/ 180884 h 21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218198" h="218198">
                        <a:moveTo>
                          <a:pt x="118903" y="218199"/>
                        </a:moveTo>
                        <a:lnTo>
                          <a:pt x="115740" y="214404"/>
                        </a:lnTo>
                        <a:cubicBezTo>
                          <a:pt x="113843" y="212507"/>
                          <a:pt x="111313" y="208712"/>
                          <a:pt x="108783" y="204285"/>
                        </a:cubicBezTo>
                        <a:cubicBezTo>
                          <a:pt x="107518" y="201755"/>
                          <a:pt x="106253" y="200490"/>
                          <a:pt x="105621" y="199225"/>
                        </a:cubicBezTo>
                        <a:cubicBezTo>
                          <a:pt x="98664" y="198592"/>
                          <a:pt x="94237" y="197960"/>
                          <a:pt x="91707" y="197328"/>
                        </a:cubicBezTo>
                        <a:cubicBezTo>
                          <a:pt x="90442" y="198592"/>
                          <a:pt x="89177" y="199857"/>
                          <a:pt x="87912" y="201122"/>
                        </a:cubicBezTo>
                        <a:cubicBezTo>
                          <a:pt x="84117" y="204917"/>
                          <a:pt x="81587" y="207447"/>
                          <a:pt x="80322" y="209344"/>
                        </a:cubicBezTo>
                        <a:lnTo>
                          <a:pt x="77160" y="211874"/>
                        </a:lnTo>
                        <a:lnTo>
                          <a:pt x="72100" y="210609"/>
                        </a:lnTo>
                        <a:cubicBezTo>
                          <a:pt x="69571" y="209977"/>
                          <a:pt x="63878" y="207447"/>
                          <a:pt x="43640" y="196063"/>
                        </a:cubicBezTo>
                        <a:lnTo>
                          <a:pt x="39845" y="194165"/>
                        </a:lnTo>
                        <a:lnTo>
                          <a:pt x="39845" y="189738"/>
                        </a:lnTo>
                        <a:cubicBezTo>
                          <a:pt x="39845" y="187841"/>
                          <a:pt x="40477" y="184046"/>
                          <a:pt x="43007" y="171397"/>
                        </a:cubicBezTo>
                        <a:cubicBezTo>
                          <a:pt x="41742" y="170132"/>
                          <a:pt x="40477" y="168867"/>
                          <a:pt x="38580" y="166337"/>
                        </a:cubicBezTo>
                        <a:cubicBezTo>
                          <a:pt x="36683" y="164440"/>
                          <a:pt x="35418" y="161910"/>
                          <a:pt x="34153" y="160012"/>
                        </a:cubicBezTo>
                        <a:cubicBezTo>
                          <a:pt x="32255" y="160012"/>
                          <a:pt x="30358" y="160012"/>
                          <a:pt x="28461" y="160012"/>
                        </a:cubicBezTo>
                        <a:cubicBezTo>
                          <a:pt x="22769" y="160012"/>
                          <a:pt x="20239" y="160012"/>
                          <a:pt x="18974" y="160012"/>
                        </a:cubicBezTo>
                        <a:lnTo>
                          <a:pt x="12649" y="160645"/>
                        </a:lnTo>
                        <a:lnTo>
                          <a:pt x="0" y="118270"/>
                        </a:lnTo>
                        <a:lnTo>
                          <a:pt x="5692" y="115108"/>
                        </a:lnTo>
                        <a:cubicBezTo>
                          <a:pt x="6957" y="114475"/>
                          <a:pt x="9487" y="112578"/>
                          <a:pt x="13282" y="110048"/>
                        </a:cubicBezTo>
                        <a:cubicBezTo>
                          <a:pt x="15179" y="108783"/>
                          <a:pt x="17076" y="107518"/>
                          <a:pt x="18974" y="106253"/>
                        </a:cubicBezTo>
                        <a:cubicBezTo>
                          <a:pt x="18974" y="104988"/>
                          <a:pt x="19606" y="102459"/>
                          <a:pt x="19606" y="99929"/>
                        </a:cubicBezTo>
                        <a:cubicBezTo>
                          <a:pt x="19606" y="96766"/>
                          <a:pt x="20239" y="94869"/>
                          <a:pt x="20871" y="92339"/>
                        </a:cubicBezTo>
                        <a:cubicBezTo>
                          <a:pt x="13914" y="85382"/>
                          <a:pt x="11384" y="83485"/>
                          <a:pt x="10119" y="82852"/>
                        </a:cubicBezTo>
                        <a:lnTo>
                          <a:pt x="5060" y="79690"/>
                        </a:lnTo>
                        <a:lnTo>
                          <a:pt x="6957" y="73998"/>
                        </a:lnTo>
                        <a:cubicBezTo>
                          <a:pt x="7590" y="71468"/>
                          <a:pt x="10119" y="65776"/>
                          <a:pt x="22136" y="44272"/>
                        </a:cubicBezTo>
                        <a:lnTo>
                          <a:pt x="24666" y="39213"/>
                        </a:lnTo>
                        <a:lnTo>
                          <a:pt x="30358" y="39845"/>
                        </a:lnTo>
                        <a:cubicBezTo>
                          <a:pt x="37315" y="41110"/>
                          <a:pt x="43007" y="42375"/>
                          <a:pt x="48067" y="43640"/>
                        </a:cubicBezTo>
                        <a:cubicBezTo>
                          <a:pt x="53127" y="39213"/>
                          <a:pt x="56289" y="36683"/>
                          <a:pt x="58819" y="35418"/>
                        </a:cubicBezTo>
                        <a:cubicBezTo>
                          <a:pt x="58819" y="33520"/>
                          <a:pt x="58819" y="31623"/>
                          <a:pt x="58819" y="29093"/>
                        </a:cubicBezTo>
                        <a:cubicBezTo>
                          <a:pt x="58819" y="24666"/>
                          <a:pt x="58819" y="20871"/>
                          <a:pt x="58819" y="17709"/>
                        </a:cubicBezTo>
                        <a:lnTo>
                          <a:pt x="58819" y="12017"/>
                        </a:lnTo>
                        <a:lnTo>
                          <a:pt x="98664" y="0"/>
                        </a:lnTo>
                        <a:lnTo>
                          <a:pt x="101826" y="4427"/>
                        </a:lnTo>
                        <a:cubicBezTo>
                          <a:pt x="103091" y="5692"/>
                          <a:pt x="105621" y="8854"/>
                          <a:pt x="111945" y="19606"/>
                        </a:cubicBezTo>
                        <a:cubicBezTo>
                          <a:pt x="113843" y="19606"/>
                          <a:pt x="115740" y="19606"/>
                          <a:pt x="118270" y="20239"/>
                        </a:cubicBezTo>
                        <a:cubicBezTo>
                          <a:pt x="121432" y="20239"/>
                          <a:pt x="123962" y="20871"/>
                          <a:pt x="126492" y="21504"/>
                        </a:cubicBezTo>
                        <a:cubicBezTo>
                          <a:pt x="127124" y="20871"/>
                          <a:pt x="128389" y="19606"/>
                          <a:pt x="129654" y="18341"/>
                        </a:cubicBezTo>
                        <a:cubicBezTo>
                          <a:pt x="133449" y="13914"/>
                          <a:pt x="135979" y="11384"/>
                          <a:pt x="137876" y="10119"/>
                        </a:cubicBezTo>
                        <a:lnTo>
                          <a:pt x="141039" y="7590"/>
                        </a:lnTo>
                        <a:lnTo>
                          <a:pt x="144833" y="8854"/>
                        </a:lnTo>
                        <a:cubicBezTo>
                          <a:pt x="149261" y="10119"/>
                          <a:pt x="154320" y="12649"/>
                          <a:pt x="160645" y="16444"/>
                        </a:cubicBezTo>
                        <a:cubicBezTo>
                          <a:pt x="168234" y="20871"/>
                          <a:pt x="172029" y="22136"/>
                          <a:pt x="173294" y="22769"/>
                        </a:cubicBezTo>
                        <a:lnTo>
                          <a:pt x="179619" y="25298"/>
                        </a:lnTo>
                        <a:lnTo>
                          <a:pt x="178354" y="31623"/>
                        </a:lnTo>
                        <a:cubicBezTo>
                          <a:pt x="177089" y="38580"/>
                          <a:pt x="175824" y="44272"/>
                          <a:pt x="174559" y="48699"/>
                        </a:cubicBezTo>
                        <a:cubicBezTo>
                          <a:pt x="178354" y="54392"/>
                          <a:pt x="180884" y="57554"/>
                          <a:pt x="182781" y="59451"/>
                        </a:cubicBezTo>
                        <a:cubicBezTo>
                          <a:pt x="184678" y="59451"/>
                          <a:pt x="187208" y="58819"/>
                          <a:pt x="189738" y="59451"/>
                        </a:cubicBezTo>
                        <a:cubicBezTo>
                          <a:pt x="195430" y="59451"/>
                          <a:pt x="197960" y="59451"/>
                          <a:pt x="199225" y="59451"/>
                        </a:cubicBezTo>
                        <a:lnTo>
                          <a:pt x="205550" y="58819"/>
                        </a:lnTo>
                        <a:lnTo>
                          <a:pt x="218199" y="101194"/>
                        </a:lnTo>
                        <a:lnTo>
                          <a:pt x="211242" y="103723"/>
                        </a:lnTo>
                        <a:cubicBezTo>
                          <a:pt x="209977" y="104356"/>
                          <a:pt x="207447" y="106253"/>
                          <a:pt x="203020" y="108783"/>
                        </a:cubicBezTo>
                        <a:cubicBezTo>
                          <a:pt x="201122" y="110048"/>
                          <a:pt x="199225" y="111313"/>
                          <a:pt x="197328" y="112578"/>
                        </a:cubicBezTo>
                        <a:cubicBezTo>
                          <a:pt x="197328" y="113843"/>
                          <a:pt x="196695" y="116373"/>
                          <a:pt x="196695" y="118902"/>
                        </a:cubicBezTo>
                        <a:cubicBezTo>
                          <a:pt x="196695" y="122065"/>
                          <a:pt x="196063" y="124595"/>
                          <a:pt x="195430" y="126492"/>
                        </a:cubicBezTo>
                        <a:cubicBezTo>
                          <a:pt x="196695" y="127757"/>
                          <a:pt x="197960" y="129022"/>
                          <a:pt x="199225" y="130287"/>
                        </a:cubicBezTo>
                        <a:cubicBezTo>
                          <a:pt x="201755" y="132817"/>
                          <a:pt x="204285" y="134714"/>
                          <a:pt x="206182" y="135979"/>
                        </a:cubicBezTo>
                        <a:lnTo>
                          <a:pt x="210609" y="139141"/>
                        </a:lnTo>
                        <a:lnTo>
                          <a:pt x="208712" y="144833"/>
                        </a:lnTo>
                        <a:cubicBezTo>
                          <a:pt x="208079" y="147363"/>
                          <a:pt x="205550" y="153055"/>
                          <a:pt x="193533" y="174559"/>
                        </a:cubicBezTo>
                        <a:lnTo>
                          <a:pt x="191003" y="179619"/>
                        </a:lnTo>
                        <a:lnTo>
                          <a:pt x="185311" y="178986"/>
                        </a:lnTo>
                        <a:cubicBezTo>
                          <a:pt x="179619" y="178354"/>
                          <a:pt x="173927" y="177089"/>
                          <a:pt x="168234" y="175191"/>
                        </a:cubicBezTo>
                        <a:cubicBezTo>
                          <a:pt x="164440" y="178986"/>
                          <a:pt x="160645" y="181516"/>
                          <a:pt x="156850" y="184046"/>
                        </a:cubicBezTo>
                        <a:cubicBezTo>
                          <a:pt x="156850" y="185311"/>
                          <a:pt x="156850" y="187208"/>
                          <a:pt x="156850" y="189738"/>
                        </a:cubicBezTo>
                        <a:cubicBezTo>
                          <a:pt x="157483" y="197960"/>
                          <a:pt x="156850" y="201122"/>
                          <a:pt x="156850" y="202387"/>
                        </a:cubicBezTo>
                        <a:lnTo>
                          <a:pt x="156218" y="207447"/>
                        </a:lnTo>
                        <a:lnTo>
                          <a:pt x="118903" y="218199"/>
                        </a:lnTo>
                        <a:close/>
                        <a:moveTo>
                          <a:pt x="91707" y="180884"/>
                        </a:moveTo>
                        <a:cubicBezTo>
                          <a:pt x="91707" y="180884"/>
                          <a:pt x="95501" y="181516"/>
                          <a:pt x="110681" y="183413"/>
                        </a:cubicBezTo>
                        <a:lnTo>
                          <a:pt x="113843" y="184046"/>
                        </a:lnTo>
                        <a:lnTo>
                          <a:pt x="115740" y="186576"/>
                        </a:lnTo>
                        <a:cubicBezTo>
                          <a:pt x="117005" y="188473"/>
                          <a:pt x="119535" y="191635"/>
                          <a:pt x="122065" y="196063"/>
                        </a:cubicBezTo>
                        <a:cubicBezTo>
                          <a:pt x="122697" y="197328"/>
                          <a:pt x="123330" y="198592"/>
                          <a:pt x="123962" y="199225"/>
                        </a:cubicBezTo>
                        <a:lnTo>
                          <a:pt x="142304" y="193533"/>
                        </a:lnTo>
                        <a:cubicBezTo>
                          <a:pt x="142304" y="192268"/>
                          <a:pt x="142304" y="191003"/>
                          <a:pt x="142304" y="189106"/>
                        </a:cubicBezTo>
                        <a:cubicBezTo>
                          <a:pt x="141671" y="183413"/>
                          <a:pt x="142304" y="178986"/>
                          <a:pt x="142936" y="175824"/>
                        </a:cubicBezTo>
                        <a:lnTo>
                          <a:pt x="143568" y="172662"/>
                        </a:lnTo>
                        <a:lnTo>
                          <a:pt x="146731" y="170764"/>
                        </a:lnTo>
                        <a:cubicBezTo>
                          <a:pt x="151158" y="168234"/>
                          <a:pt x="156218" y="164440"/>
                          <a:pt x="160645" y="159380"/>
                        </a:cubicBezTo>
                        <a:lnTo>
                          <a:pt x="163807" y="155585"/>
                        </a:lnTo>
                        <a:lnTo>
                          <a:pt x="168867" y="156850"/>
                        </a:lnTo>
                        <a:cubicBezTo>
                          <a:pt x="173294" y="158115"/>
                          <a:pt x="178354" y="159380"/>
                          <a:pt x="182781" y="160645"/>
                        </a:cubicBezTo>
                        <a:cubicBezTo>
                          <a:pt x="187208" y="152423"/>
                          <a:pt x="190370" y="146731"/>
                          <a:pt x="191635" y="143568"/>
                        </a:cubicBezTo>
                        <a:cubicBezTo>
                          <a:pt x="190370" y="142936"/>
                          <a:pt x="189738" y="141671"/>
                          <a:pt x="188473" y="140406"/>
                        </a:cubicBezTo>
                        <a:cubicBezTo>
                          <a:pt x="184678" y="136611"/>
                          <a:pt x="182149" y="134714"/>
                          <a:pt x="181516" y="133449"/>
                        </a:cubicBezTo>
                        <a:lnTo>
                          <a:pt x="177089" y="129654"/>
                        </a:lnTo>
                        <a:lnTo>
                          <a:pt x="179619" y="125227"/>
                        </a:lnTo>
                        <a:cubicBezTo>
                          <a:pt x="179619" y="124595"/>
                          <a:pt x="180884" y="123330"/>
                          <a:pt x="180884" y="117638"/>
                        </a:cubicBezTo>
                        <a:cubicBezTo>
                          <a:pt x="181516" y="109416"/>
                          <a:pt x="182149" y="106253"/>
                          <a:pt x="182781" y="104988"/>
                        </a:cubicBezTo>
                        <a:lnTo>
                          <a:pt x="184046" y="101194"/>
                        </a:lnTo>
                        <a:lnTo>
                          <a:pt x="187208" y="99929"/>
                        </a:lnTo>
                        <a:cubicBezTo>
                          <a:pt x="189106" y="98664"/>
                          <a:pt x="191635" y="97399"/>
                          <a:pt x="194798" y="95501"/>
                        </a:cubicBezTo>
                        <a:cubicBezTo>
                          <a:pt x="196063" y="94869"/>
                          <a:pt x="197328" y="94237"/>
                          <a:pt x="197960" y="93604"/>
                        </a:cubicBezTo>
                        <a:lnTo>
                          <a:pt x="192268" y="75263"/>
                        </a:lnTo>
                        <a:cubicBezTo>
                          <a:pt x="191003" y="75263"/>
                          <a:pt x="189738" y="75263"/>
                          <a:pt x="187841" y="75263"/>
                        </a:cubicBezTo>
                        <a:cubicBezTo>
                          <a:pt x="184678" y="75263"/>
                          <a:pt x="182149" y="75263"/>
                          <a:pt x="180251" y="75895"/>
                        </a:cubicBezTo>
                        <a:cubicBezTo>
                          <a:pt x="174559" y="78425"/>
                          <a:pt x="170764" y="73365"/>
                          <a:pt x="167602" y="68938"/>
                        </a:cubicBezTo>
                        <a:cubicBezTo>
                          <a:pt x="165072" y="65776"/>
                          <a:pt x="161910" y="61349"/>
                          <a:pt x="157483" y="55024"/>
                        </a:cubicBezTo>
                        <a:lnTo>
                          <a:pt x="154953" y="51862"/>
                        </a:lnTo>
                        <a:lnTo>
                          <a:pt x="156218" y="48067"/>
                        </a:lnTo>
                        <a:cubicBezTo>
                          <a:pt x="157483" y="44905"/>
                          <a:pt x="158115" y="40477"/>
                          <a:pt x="159380" y="34785"/>
                        </a:cubicBezTo>
                        <a:cubicBezTo>
                          <a:pt x="156850" y="33520"/>
                          <a:pt x="154320" y="32255"/>
                          <a:pt x="150526" y="30358"/>
                        </a:cubicBezTo>
                        <a:cubicBezTo>
                          <a:pt x="147363" y="28461"/>
                          <a:pt x="144833" y="27196"/>
                          <a:pt x="142304" y="25931"/>
                        </a:cubicBezTo>
                        <a:cubicBezTo>
                          <a:pt x="141671" y="26563"/>
                          <a:pt x="140406" y="27828"/>
                          <a:pt x="139141" y="29726"/>
                        </a:cubicBezTo>
                        <a:cubicBezTo>
                          <a:pt x="135979" y="33520"/>
                          <a:pt x="132817" y="36050"/>
                          <a:pt x="129654" y="37948"/>
                        </a:cubicBezTo>
                        <a:lnTo>
                          <a:pt x="126492" y="39845"/>
                        </a:lnTo>
                        <a:lnTo>
                          <a:pt x="122697" y="38580"/>
                        </a:lnTo>
                        <a:cubicBezTo>
                          <a:pt x="122065" y="37948"/>
                          <a:pt x="119535" y="37315"/>
                          <a:pt x="114475" y="37315"/>
                        </a:cubicBezTo>
                        <a:cubicBezTo>
                          <a:pt x="108151" y="36683"/>
                          <a:pt x="104988" y="36683"/>
                          <a:pt x="103091" y="36050"/>
                        </a:cubicBezTo>
                        <a:lnTo>
                          <a:pt x="99296" y="35418"/>
                        </a:lnTo>
                        <a:lnTo>
                          <a:pt x="97399" y="32255"/>
                        </a:lnTo>
                        <a:cubicBezTo>
                          <a:pt x="93604" y="26563"/>
                          <a:pt x="91074" y="22136"/>
                          <a:pt x="89809" y="19606"/>
                        </a:cubicBezTo>
                        <a:lnTo>
                          <a:pt x="71468" y="25298"/>
                        </a:lnTo>
                        <a:cubicBezTo>
                          <a:pt x="71468" y="26563"/>
                          <a:pt x="71468" y="28461"/>
                          <a:pt x="71468" y="29726"/>
                        </a:cubicBezTo>
                        <a:cubicBezTo>
                          <a:pt x="71468" y="36050"/>
                          <a:pt x="71468" y="39845"/>
                          <a:pt x="71468" y="41110"/>
                        </a:cubicBezTo>
                        <a:lnTo>
                          <a:pt x="71468" y="46802"/>
                        </a:lnTo>
                        <a:lnTo>
                          <a:pt x="66408" y="48699"/>
                        </a:lnTo>
                        <a:cubicBezTo>
                          <a:pt x="66408" y="48699"/>
                          <a:pt x="63878" y="50597"/>
                          <a:pt x="51862" y="60084"/>
                        </a:cubicBezTo>
                        <a:lnTo>
                          <a:pt x="48067" y="63246"/>
                        </a:lnTo>
                        <a:lnTo>
                          <a:pt x="43640" y="61349"/>
                        </a:lnTo>
                        <a:cubicBezTo>
                          <a:pt x="40477" y="60084"/>
                          <a:pt x="36050" y="58819"/>
                          <a:pt x="30358" y="57554"/>
                        </a:cubicBezTo>
                        <a:cubicBezTo>
                          <a:pt x="25931" y="65776"/>
                          <a:pt x="22769" y="71468"/>
                          <a:pt x="21504" y="74630"/>
                        </a:cubicBezTo>
                        <a:cubicBezTo>
                          <a:pt x="24034" y="76528"/>
                          <a:pt x="27828" y="80322"/>
                          <a:pt x="32255" y="84750"/>
                        </a:cubicBezTo>
                        <a:lnTo>
                          <a:pt x="35418" y="87912"/>
                        </a:lnTo>
                        <a:lnTo>
                          <a:pt x="34153" y="92339"/>
                        </a:lnTo>
                        <a:cubicBezTo>
                          <a:pt x="33520" y="93604"/>
                          <a:pt x="32888" y="96134"/>
                          <a:pt x="32255" y="101826"/>
                        </a:cubicBezTo>
                        <a:cubicBezTo>
                          <a:pt x="31623" y="107518"/>
                          <a:pt x="30991" y="111313"/>
                          <a:pt x="30358" y="113843"/>
                        </a:cubicBezTo>
                        <a:lnTo>
                          <a:pt x="29726" y="117638"/>
                        </a:lnTo>
                        <a:lnTo>
                          <a:pt x="25931" y="119535"/>
                        </a:lnTo>
                        <a:cubicBezTo>
                          <a:pt x="24034" y="120167"/>
                          <a:pt x="21504" y="122065"/>
                          <a:pt x="18341" y="123962"/>
                        </a:cubicBezTo>
                        <a:cubicBezTo>
                          <a:pt x="17076" y="124595"/>
                          <a:pt x="15812" y="125227"/>
                          <a:pt x="15179" y="125860"/>
                        </a:cubicBezTo>
                        <a:lnTo>
                          <a:pt x="20871" y="144201"/>
                        </a:lnTo>
                        <a:cubicBezTo>
                          <a:pt x="22136" y="144201"/>
                          <a:pt x="23401" y="144201"/>
                          <a:pt x="25298" y="144201"/>
                        </a:cubicBezTo>
                        <a:cubicBezTo>
                          <a:pt x="29093" y="144201"/>
                          <a:pt x="32255" y="143568"/>
                          <a:pt x="34785" y="143568"/>
                        </a:cubicBezTo>
                        <a:lnTo>
                          <a:pt x="40477" y="142303"/>
                        </a:lnTo>
                        <a:lnTo>
                          <a:pt x="43007" y="147996"/>
                        </a:lnTo>
                        <a:cubicBezTo>
                          <a:pt x="44272" y="150525"/>
                          <a:pt x="45537" y="153055"/>
                          <a:pt x="48067" y="155585"/>
                        </a:cubicBezTo>
                        <a:cubicBezTo>
                          <a:pt x="53759" y="161910"/>
                          <a:pt x="55024" y="163807"/>
                          <a:pt x="55657" y="164440"/>
                        </a:cubicBezTo>
                        <a:lnTo>
                          <a:pt x="57554" y="167602"/>
                        </a:lnTo>
                        <a:lnTo>
                          <a:pt x="56921" y="170764"/>
                        </a:lnTo>
                        <a:cubicBezTo>
                          <a:pt x="55024" y="177721"/>
                          <a:pt x="54392" y="182148"/>
                          <a:pt x="53759" y="184678"/>
                        </a:cubicBezTo>
                        <a:cubicBezTo>
                          <a:pt x="62614" y="189106"/>
                          <a:pt x="67673" y="192268"/>
                          <a:pt x="70203" y="193533"/>
                        </a:cubicBezTo>
                        <a:cubicBezTo>
                          <a:pt x="70836" y="192900"/>
                          <a:pt x="72100" y="191635"/>
                          <a:pt x="73365" y="190370"/>
                        </a:cubicBezTo>
                        <a:cubicBezTo>
                          <a:pt x="76528" y="186576"/>
                          <a:pt x="79690" y="184046"/>
                          <a:pt x="82852" y="182148"/>
                        </a:cubicBezTo>
                        <a:lnTo>
                          <a:pt x="86015" y="180251"/>
                        </a:lnTo>
                        <a:lnTo>
                          <a:pt x="91707" y="180884"/>
                        </a:lnTo>
                        <a:cubicBezTo>
                          <a:pt x="91707" y="180884"/>
                          <a:pt x="91707" y="180884"/>
                          <a:pt x="91707" y="180884"/>
                        </a:cubicBezTo>
                        <a:close/>
                      </a:path>
                    </a:pathLst>
                  </a:custGeom>
                  <a:grpFill/>
                  <a:ln w="6271" cap="flat">
                    <a:noFill/>
                    <a:prstDash val="solid"/>
                    <a:miter/>
                  </a:ln>
                </p:spPr>
                <p:txBody>
                  <a:bodyPr rtlCol="0" anchor="ctr"/>
                  <a:lstStyle/>
                  <a:p>
                    <a:pPr defTabSz="914126"/>
                    <a:endParaRPr lang="en-US" sz="1798">
                      <a:solidFill>
                        <a:srgbClr val="717074"/>
                      </a:solidFill>
                      <a:latin typeface="Metropolis"/>
                    </a:endParaRPr>
                  </a:p>
                </p:txBody>
              </p:sp>
            </p:grpSp>
          </p:grpSp>
        </p:grpSp>
      </p:grpSp>
      <p:grpSp>
        <p:nvGrpSpPr>
          <p:cNvPr id="52" name="Group 238">
            <a:extLst>
              <a:ext uri="{FF2B5EF4-FFF2-40B4-BE49-F238E27FC236}">
                <a16:creationId xmlns:a16="http://schemas.microsoft.com/office/drawing/2014/main" id="{C4BB8216-91F9-9981-479B-FE13ED0FE664}"/>
              </a:ext>
            </a:extLst>
          </p:cNvPr>
          <p:cNvGrpSpPr/>
          <p:nvPr/>
        </p:nvGrpSpPr>
        <p:grpSpPr>
          <a:xfrm>
            <a:off x="4911224" y="3786702"/>
            <a:ext cx="2625606" cy="1268337"/>
            <a:chOff x="4677842" y="2605171"/>
            <a:chExt cx="2626974" cy="1268997"/>
          </a:xfrm>
        </p:grpSpPr>
        <p:grpSp>
          <p:nvGrpSpPr>
            <p:cNvPr id="53" name="Group 239">
              <a:extLst>
                <a:ext uri="{FF2B5EF4-FFF2-40B4-BE49-F238E27FC236}">
                  <a16:creationId xmlns:a16="http://schemas.microsoft.com/office/drawing/2014/main" id="{605B6094-8A8E-CB82-AB0D-2F2E09E7849B}"/>
                </a:ext>
              </a:extLst>
            </p:cNvPr>
            <p:cNvGrpSpPr/>
            <p:nvPr/>
          </p:nvGrpSpPr>
          <p:grpSpPr>
            <a:xfrm>
              <a:off x="4677842" y="2798547"/>
              <a:ext cx="2626974" cy="1075621"/>
              <a:chOff x="4870202" y="3713940"/>
              <a:chExt cx="2626974" cy="1075621"/>
            </a:xfrm>
          </p:grpSpPr>
          <p:sp>
            <p:nvSpPr>
              <p:cNvPr id="62" name="Freeform: Shape 21">
                <a:extLst>
                  <a:ext uri="{FF2B5EF4-FFF2-40B4-BE49-F238E27FC236}">
                    <a16:creationId xmlns:a16="http://schemas.microsoft.com/office/drawing/2014/main" id="{324B6A0D-91A1-794A-A66C-9224FA5405C1}"/>
                  </a:ext>
                </a:extLst>
              </p:cNvPr>
              <p:cNvSpPr/>
              <p:nvPr/>
            </p:nvSpPr>
            <p:spPr>
              <a:xfrm>
                <a:off x="4870202" y="3713940"/>
                <a:ext cx="542834" cy="1075621"/>
              </a:xfrm>
              <a:custGeom>
                <a:avLst/>
                <a:gdLst>
                  <a:gd name="connsiteX0" fmla="*/ 259868 w 542834"/>
                  <a:gd name="connsiteY0" fmla="*/ 0 h 1075621"/>
                  <a:gd name="connsiteX1" fmla="*/ 0 w 542834"/>
                  <a:gd name="connsiteY1" fmla="*/ 0 h 1075621"/>
                  <a:gd name="connsiteX2" fmla="*/ 282967 w 542834"/>
                  <a:gd name="connsiteY2" fmla="*/ 537811 h 1075621"/>
                  <a:gd name="connsiteX3" fmla="*/ 0 w 542834"/>
                  <a:gd name="connsiteY3" fmla="*/ 1075621 h 1075621"/>
                  <a:gd name="connsiteX4" fmla="*/ 259868 w 542834"/>
                  <a:gd name="connsiteY4" fmla="*/ 1075621 h 1075621"/>
                  <a:gd name="connsiteX5" fmla="*/ 542835 w 542834"/>
                  <a:gd name="connsiteY5" fmla="*/ 537811 h 1075621"/>
                  <a:gd name="connsiteX6" fmla="*/ 259868 w 542834"/>
                  <a:gd name="connsiteY6" fmla="*/ 0 h 107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834" h="1075621">
                    <a:moveTo>
                      <a:pt x="259868" y="0"/>
                    </a:moveTo>
                    <a:lnTo>
                      <a:pt x="0" y="0"/>
                    </a:lnTo>
                    <a:lnTo>
                      <a:pt x="282967" y="537811"/>
                    </a:lnTo>
                    <a:lnTo>
                      <a:pt x="0" y="1075621"/>
                    </a:lnTo>
                    <a:lnTo>
                      <a:pt x="259868" y="1075621"/>
                    </a:lnTo>
                    <a:lnTo>
                      <a:pt x="542835" y="537811"/>
                    </a:lnTo>
                    <a:lnTo>
                      <a:pt x="259868" y="0"/>
                    </a:lnTo>
                    <a:close/>
                  </a:path>
                </a:pathLst>
              </a:custGeom>
              <a:solidFill>
                <a:schemeClr val="accent1"/>
              </a:solidFill>
              <a:ln w="5773" cap="flat">
                <a:noFill/>
                <a:prstDash val="solid"/>
                <a:miter/>
              </a:ln>
            </p:spPr>
            <p:txBody>
              <a:bodyPr rtlCol="0" anchor="ctr"/>
              <a:lstStyle/>
              <a:p>
                <a:pPr defTabSz="914126"/>
                <a:endParaRPr lang="en-US" sz="1798">
                  <a:solidFill>
                    <a:srgbClr val="717074"/>
                  </a:solidFill>
                  <a:latin typeface="Metropolis"/>
                </a:endParaRPr>
              </a:p>
            </p:txBody>
          </p:sp>
          <p:sp>
            <p:nvSpPr>
              <p:cNvPr id="63" name="Freeform: Shape 12">
                <a:extLst>
                  <a:ext uri="{FF2B5EF4-FFF2-40B4-BE49-F238E27FC236}">
                    <a16:creationId xmlns:a16="http://schemas.microsoft.com/office/drawing/2014/main" id="{41EFA74E-8005-BD6E-DEFC-1868E0F2077E}"/>
                  </a:ext>
                </a:extLst>
              </p:cNvPr>
              <p:cNvSpPr/>
              <p:nvPr/>
            </p:nvSpPr>
            <p:spPr>
              <a:xfrm>
                <a:off x="5113611" y="3713940"/>
                <a:ext cx="2383565" cy="1075621"/>
              </a:xfrm>
              <a:custGeom>
                <a:avLst/>
                <a:gdLst>
                  <a:gd name="connsiteX0" fmla="*/ 0 w 2383565"/>
                  <a:gd name="connsiteY0" fmla="*/ 0 h 1075621"/>
                  <a:gd name="connsiteX1" fmla="*/ 282967 w 2383565"/>
                  <a:gd name="connsiteY1" fmla="*/ 537811 h 1075621"/>
                  <a:gd name="connsiteX2" fmla="*/ 0 w 2383565"/>
                  <a:gd name="connsiteY2" fmla="*/ 1075621 h 1075621"/>
                  <a:gd name="connsiteX3" fmla="*/ 2100599 w 2383565"/>
                  <a:gd name="connsiteY3" fmla="*/ 1075621 h 1075621"/>
                  <a:gd name="connsiteX4" fmla="*/ 2383566 w 2383565"/>
                  <a:gd name="connsiteY4" fmla="*/ 537811 h 1075621"/>
                  <a:gd name="connsiteX5" fmla="*/ 2100599 w 2383565"/>
                  <a:gd name="connsiteY5" fmla="*/ 0 h 1075621"/>
                  <a:gd name="connsiteX6" fmla="*/ 0 w 2383565"/>
                  <a:gd name="connsiteY6" fmla="*/ 0 h 107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3565" h="1075621">
                    <a:moveTo>
                      <a:pt x="0" y="0"/>
                    </a:moveTo>
                    <a:lnTo>
                      <a:pt x="282967" y="537811"/>
                    </a:lnTo>
                    <a:lnTo>
                      <a:pt x="0" y="1075621"/>
                    </a:lnTo>
                    <a:lnTo>
                      <a:pt x="2100599" y="1075621"/>
                    </a:lnTo>
                    <a:lnTo>
                      <a:pt x="2383566" y="537811"/>
                    </a:lnTo>
                    <a:lnTo>
                      <a:pt x="2100599" y="0"/>
                    </a:lnTo>
                    <a:lnTo>
                      <a:pt x="0" y="0"/>
                    </a:lnTo>
                  </a:path>
                </a:pathLst>
              </a:custGeom>
              <a:solidFill>
                <a:schemeClr val="bg1"/>
              </a:solidFill>
              <a:ln w="5773" cap="flat">
                <a:noFill/>
                <a:prstDash val="solid"/>
                <a:miter/>
              </a:ln>
              <a:effectLst>
                <a:outerShdw blurRad="254000" sx="102000" sy="102000" algn="ctr" rotWithShape="0">
                  <a:prstClr val="black">
                    <a:alpha val="11000"/>
                  </a:prstClr>
                </a:outerShdw>
              </a:effectLst>
            </p:spPr>
            <p:txBody>
              <a:bodyPr rtlCol="0" anchor="ctr"/>
              <a:lstStyle/>
              <a:p>
                <a:pPr defTabSz="914126"/>
                <a:endParaRPr lang="en-US" sz="1798">
                  <a:solidFill>
                    <a:srgbClr val="717074"/>
                  </a:solidFill>
                  <a:latin typeface="Metropolis"/>
                </a:endParaRPr>
              </a:p>
            </p:txBody>
          </p:sp>
          <p:sp>
            <p:nvSpPr>
              <p:cNvPr id="64" name="TextBox 250">
                <a:extLst>
                  <a:ext uri="{FF2B5EF4-FFF2-40B4-BE49-F238E27FC236}">
                    <a16:creationId xmlns:a16="http://schemas.microsoft.com/office/drawing/2014/main" id="{CED3AB4D-FEC8-0E48-F6CE-2D9330542527}"/>
                  </a:ext>
                </a:extLst>
              </p:cNvPr>
              <p:cNvSpPr txBox="1"/>
              <p:nvPr/>
            </p:nvSpPr>
            <p:spPr>
              <a:xfrm>
                <a:off x="5623018" y="3850843"/>
                <a:ext cx="1801173" cy="215444"/>
              </a:xfrm>
              <a:prstGeom prst="rect">
                <a:avLst/>
              </a:prstGeom>
              <a:noFill/>
            </p:spPr>
            <p:txBody>
              <a:bodyPr wrap="square" lIns="0" tIns="0" rIns="0" bIns="0" rtlCol="0">
                <a:spAutoFit/>
              </a:bodyPr>
              <a:lstStyle/>
              <a:p>
                <a:pPr defTabSz="914126"/>
                <a:r>
                  <a:rPr lang="en-US" sz="1400">
                    <a:solidFill>
                      <a:srgbClr val="0091DA"/>
                    </a:solidFill>
                    <a:latin typeface="Metropolis"/>
                  </a:rPr>
                  <a:t>OPERATE</a:t>
                </a:r>
              </a:p>
            </p:txBody>
          </p:sp>
        </p:grpSp>
        <p:sp>
          <p:nvSpPr>
            <p:cNvPr id="54" name="TextBox 12">
              <a:extLst>
                <a:ext uri="{FF2B5EF4-FFF2-40B4-BE49-F238E27FC236}">
                  <a16:creationId xmlns:a16="http://schemas.microsoft.com/office/drawing/2014/main" id="{AA92DAC4-726C-86D3-4BAB-83008917EBB2}"/>
                </a:ext>
              </a:extLst>
            </p:cNvPr>
            <p:cNvSpPr txBox="1"/>
            <p:nvPr/>
          </p:nvSpPr>
          <p:spPr>
            <a:xfrm>
              <a:off x="5430659" y="3240137"/>
              <a:ext cx="1697795" cy="431111"/>
            </a:xfrm>
            <a:prstGeom prst="rect">
              <a:avLst/>
            </a:prstGeom>
            <a:noFill/>
            <a:ln>
              <a:noFill/>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0613">
                <a:defRPr/>
              </a:pPr>
              <a:r>
                <a:rPr lang="en-US" sz="1400" dirty="0">
                  <a:solidFill>
                    <a:srgbClr val="3F3F3F"/>
                  </a:solidFill>
                  <a:latin typeface="Metropolis"/>
                  <a:sym typeface="Arial"/>
                </a:rPr>
                <a:t>Application Runtime</a:t>
              </a:r>
            </a:p>
          </p:txBody>
        </p:sp>
        <p:sp>
          <p:nvSpPr>
            <p:cNvPr id="55" name="Oval 241">
              <a:extLst>
                <a:ext uri="{FF2B5EF4-FFF2-40B4-BE49-F238E27FC236}">
                  <a16:creationId xmlns:a16="http://schemas.microsoft.com/office/drawing/2014/main" id="{031F196A-5D81-896A-C3A5-13563623A987}"/>
                </a:ext>
              </a:extLst>
            </p:cNvPr>
            <p:cNvSpPr/>
            <p:nvPr/>
          </p:nvSpPr>
          <p:spPr>
            <a:xfrm>
              <a:off x="6515566" y="2605171"/>
              <a:ext cx="542834" cy="542834"/>
            </a:xfrm>
            <a:prstGeom prst="ellips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pPr>
              <a:endParaRPr lang="en-US" sz="1200">
                <a:solidFill>
                  <a:srgbClr val="FFFFFF"/>
                </a:solidFill>
                <a:latin typeface="Metropolis"/>
              </a:endParaRPr>
            </a:p>
          </p:txBody>
        </p:sp>
        <p:grpSp>
          <p:nvGrpSpPr>
            <p:cNvPr id="56" name="Group 242" descr="Any App, Any Scale&#10;">
              <a:extLst>
                <a:ext uri="{FF2B5EF4-FFF2-40B4-BE49-F238E27FC236}">
                  <a16:creationId xmlns:a16="http://schemas.microsoft.com/office/drawing/2014/main" id="{4DDD4C56-4DE6-0E0A-1CA1-8ADC7306EF10}"/>
                </a:ext>
              </a:extLst>
            </p:cNvPr>
            <p:cNvGrpSpPr/>
            <p:nvPr/>
          </p:nvGrpSpPr>
          <p:grpSpPr>
            <a:xfrm>
              <a:off x="6617208" y="2705141"/>
              <a:ext cx="333417" cy="334185"/>
              <a:chOff x="11077463" y="717459"/>
              <a:chExt cx="600837" cy="602216"/>
            </a:xfrm>
            <a:solidFill>
              <a:schemeClr val="tx2"/>
            </a:solidFill>
          </p:grpSpPr>
          <p:sp>
            <p:nvSpPr>
              <p:cNvPr id="57" name="Picture Placeholder 80">
                <a:extLst>
                  <a:ext uri="{FF2B5EF4-FFF2-40B4-BE49-F238E27FC236}">
                    <a16:creationId xmlns:a16="http://schemas.microsoft.com/office/drawing/2014/main" id="{F9E4FA87-7153-AAD0-5C77-AB30B5A516EA}"/>
                  </a:ext>
                </a:extLst>
              </p:cNvPr>
              <p:cNvSpPr/>
              <p:nvPr/>
            </p:nvSpPr>
            <p:spPr>
              <a:xfrm>
                <a:off x="11279724" y="986244"/>
                <a:ext cx="65586" cy="65279"/>
              </a:xfrm>
              <a:custGeom>
                <a:avLst/>
                <a:gdLst>
                  <a:gd name="connsiteX0" fmla="*/ 51293 w 65586"/>
                  <a:gd name="connsiteY0" fmla="*/ 50449 h 65279"/>
                  <a:gd name="connsiteX1" fmla="*/ 14610 w 65586"/>
                  <a:gd name="connsiteY1" fmla="*/ 50449 h 65279"/>
                  <a:gd name="connsiteX2" fmla="*/ 8285 w 65586"/>
                  <a:gd name="connsiteY2" fmla="*/ 65279 h 65279"/>
                  <a:gd name="connsiteX3" fmla="*/ 0 w 65586"/>
                  <a:gd name="connsiteY3" fmla="*/ 65279 h 65279"/>
                  <a:gd name="connsiteX4" fmla="*/ 28777 w 65586"/>
                  <a:gd name="connsiteY4" fmla="*/ 0 h 65279"/>
                  <a:gd name="connsiteX5" fmla="*/ 36809 w 65586"/>
                  <a:gd name="connsiteY5" fmla="*/ 0 h 65279"/>
                  <a:gd name="connsiteX6" fmla="*/ 65586 w 65586"/>
                  <a:gd name="connsiteY6" fmla="*/ 65279 h 65279"/>
                  <a:gd name="connsiteX7" fmla="*/ 57617 w 65586"/>
                  <a:gd name="connsiteY7" fmla="*/ 65279 h 65279"/>
                  <a:gd name="connsiteX8" fmla="*/ 48257 w 65586"/>
                  <a:gd name="connsiteY8" fmla="*/ 43414 h 65279"/>
                  <a:gd name="connsiteX9" fmla="*/ 32825 w 65586"/>
                  <a:gd name="connsiteY9" fmla="*/ 9253 h 65279"/>
                  <a:gd name="connsiteX10" fmla="*/ 17646 w 65586"/>
                  <a:gd name="connsiteY10" fmla="*/ 43541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86" h="65279">
                    <a:moveTo>
                      <a:pt x="51293" y="50449"/>
                    </a:moveTo>
                    <a:lnTo>
                      <a:pt x="14610" y="50449"/>
                    </a:lnTo>
                    <a:lnTo>
                      <a:pt x="8285" y="65279"/>
                    </a:lnTo>
                    <a:lnTo>
                      <a:pt x="0" y="65279"/>
                    </a:lnTo>
                    <a:lnTo>
                      <a:pt x="28777" y="0"/>
                    </a:lnTo>
                    <a:lnTo>
                      <a:pt x="36809" y="0"/>
                    </a:lnTo>
                    <a:lnTo>
                      <a:pt x="65586" y="65279"/>
                    </a:lnTo>
                    <a:lnTo>
                      <a:pt x="57617" y="65279"/>
                    </a:lnTo>
                    <a:close/>
                    <a:moveTo>
                      <a:pt x="48257" y="43414"/>
                    </a:moveTo>
                    <a:lnTo>
                      <a:pt x="32825" y="9253"/>
                    </a:lnTo>
                    <a:lnTo>
                      <a:pt x="17646" y="43541"/>
                    </a:lnTo>
                    <a:close/>
                  </a:path>
                </a:pathLst>
              </a:custGeom>
              <a:grpFill/>
              <a:ln w="6271" cap="flat">
                <a:noFill/>
                <a:prstDash val="solid"/>
                <a:miter/>
              </a:ln>
            </p:spPr>
            <p:txBody>
              <a:bodyPr rtlCol="0" anchor="ctr"/>
              <a:lstStyle/>
              <a:p>
                <a:pPr defTabSz="914126"/>
                <a:endParaRPr lang="en-US" sz="1798">
                  <a:solidFill>
                    <a:srgbClr val="717074"/>
                  </a:solidFill>
                  <a:latin typeface="Metropolis"/>
                </a:endParaRPr>
              </a:p>
            </p:txBody>
          </p:sp>
          <p:sp>
            <p:nvSpPr>
              <p:cNvPr id="58" name="Picture Placeholder 80">
                <a:extLst>
                  <a:ext uri="{FF2B5EF4-FFF2-40B4-BE49-F238E27FC236}">
                    <a16:creationId xmlns:a16="http://schemas.microsoft.com/office/drawing/2014/main" id="{05E6870B-A6CD-2F6A-A7D3-10D5522FB6B0}"/>
                  </a:ext>
                </a:extLst>
              </p:cNvPr>
              <p:cNvSpPr/>
              <p:nvPr/>
            </p:nvSpPr>
            <p:spPr>
              <a:xfrm>
                <a:off x="11358655" y="986244"/>
                <a:ext cx="50470" cy="65279"/>
              </a:xfrm>
              <a:custGeom>
                <a:avLst/>
                <a:gdLst>
                  <a:gd name="connsiteX0" fmla="*/ 0 w 50470"/>
                  <a:gd name="connsiteY0" fmla="*/ 0 h 65279"/>
                  <a:gd name="connsiteX1" fmla="*/ 26500 w 50470"/>
                  <a:gd name="connsiteY1" fmla="*/ 0 h 65279"/>
                  <a:gd name="connsiteX2" fmla="*/ 50470 w 50470"/>
                  <a:gd name="connsiteY2" fmla="*/ 20915 h 65279"/>
                  <a:gd name="connsiteX3" fmla="*/ 26500 w 50470"/>
                  <a:gd name="connsiteY3" fmla="*/ 41829 h 65279"/>
                  <a:gd name="connsiteX4" fmla="*/ 7526 w 50470"/>
                  <a:gd name="connsiteY4" fmla="*/ 41829 h 65279"/>
                  <a:gd name="connsiteX5" fmla="*/ 7526 w 50470"/>
                  <a:gd name="connsiteY5" fmla="*/ 65279 h 65279"/>
                  <a:gd name="connsiteX6" fmla="*/ 0 w 50470"/>
                  <a:gd name="connsiteY6" fmla="*/ 65279 h 65279"/>
                  <a:gd name="connsiteX7" fmla="*/ 25298 w 50470"/>
                  <a:gd name="connsiteY7" fmla="*/ 34794 h 65279"/>
                  <a:gd name="connsiteX8" fmla="*/ 43134 w 50470"/>
                  <a:gd name="connsiteY8" fmla="*/ 20915 h 65279"/>
                  <a:gd name="connsiteX9" fmla="*/ 25172 w 50470"/>
                  <a:gd name="connsiteY9" fmla="*/ 7035 h 65279"/>
                  <a:gd name="connsiteX10" fmla="*/ 7400 w 50470"/>
                  <a:gd name="connsiteY10" fmla="*/ 7035 h 65279"/>
                  <a:gd name="connsiteX11" fmla="*/ 7400 w 50470"/>
                  <a:gd name="connsiteY11" fmla="*/ 34604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279">
                    <a:moveTo>
                      <a:pt x="0" y="0"/>
                    </a:moveTo>
                    <a:lnTo>
                      <a:pt x="26500" y="0"/>
                    </a:lnTo>
                    <a:cubicBezTo>
                      <a:pt x="39971" y="0"/>
                      <a:pt x="50470" y="8619"/>
                      <a:pt x="50470" y="20915"/>
                    </a:cubicBezTo>
                    <a:cubicBezTo>
                      <a:pt x="50470" y="33210"/>
                      <a:pt x="39971" y="41829"/>
                      <a:pt x="26500" y="41829"/>
                    </a:cubicBezTo>
                    <a:lnTo>
                      <a:pt x="7526" y="41829"/>
                    </a:lnTo>
                    <a:lnTo>
                      <a:pt x="7526" y="65279"/>
                    </a:lnTo>
                    <a:lnTo>
                      <a:pt x="0" y="65279"/>
                    </a:lnTo>
                    <a:close/>
                    <a:moveTo>
                      <a:pt x="25298" y="34794"/>
                    </a:moveTo>
                    <a:cubicBezTo>
                      <a:pt x="35924" y="34794"/>
                      <a:pt x="43134" y="29661"/>
                      <a:pt x="43134" y="20915"/>
                    </a:cubicBezTo>
                    <a:cubicBezTo>
                      <a:pt x="43134" y="12169"/>
                      <a:pt x="35608" y="7035"/>
                      <a:pt x="25172" y="7035"/>
                    </a:cubicBezTo>
                    <a:lnTo>
                      <a:pt x="7400" y="7035"/>
                    </a:lnTo>
                    <a:lnTo>
                      <a:pt x="7400" y="34604"/>
                    </a:lnTo>
                    <a:close/>
                  </a:path>
                </a:pathLst>
              </a:custGeom>
              <a:grpFill/>
              <a:ln w="6271" cap="flat">
                <a:noFill/>
                <a:prstDash val="solid"/>
                <a:miter/>
              </a:ln>
            </p:spPr>
            <p:txBody>
              <a:bodyPr rtlCol="0" anchor="ctr"/>
              <a:lstStyle/>
              <a:p>
                <a:pPr defTabSz="914126"/>
                <a:endParaRPr lang="en-US" sz="1798">
                  <a:solidFill>
                    <a:srgbClr val="717074"/>
                  </a:solidFill>
                  <a:latin typeface="Metropolis"/>
                </a:endParaRPr>
              </a:p>
            </p:txBody>
          </p:sp>
          <p:sp>
            <p:nvSpPr>
              <p:cNvPr id="59" name="Picture Placeholder 80">
                <a:extLst>
                  <a:ext uri="{FF2B5EF4-FFF2-40B4-BE49-F238E27FC236}">
                    <a16:creationId xmlns:a16="http://schemas.microsoft.com/office/drawing/2014/main" id="{D53A64F9-85FA-C815-FD72-65DE84E4F098}"/>
                  </a:ext>
                </a:extLst>
              </p:cNvPr>
              <p:cNvSpPr/>
              <p:nvPr/>
            </p:nvSpPr>
            <p:spPr>
              <a:xfrm>
                <a:off x="11422597" y="986244"/>
                <a:ext cx="50470" cy="65279"/>
              </a:xfrm>
              <a:custGeom>
                <a:avLst/>
                <a:gdLst>
                  <a:gd name="connsiteX0" fmla="*/ 0 w 50470"/>
                  <a:gd name="connsiteY0" fmla="*/ 0 h 65279"/>
                  <a:gd name="connsiteX1" fmla="*/ 26500 w 50470"/>
                  <a:gd name="connsiteY1" fmla="*/ 0 h 65279"/>
                  <a:gd name="connsiteX2" fmla="*/ 50470 w 50470"/>
                  <a:gd name="connsiteY2" fmla="*/ 20915 h 65279"/>
                  <a:gd name="connsiteX3" fmla="*/ 26500 w 50470"/>
                  <a:gd name="connsiteY3" fmla="*/ 41829 h 65279"/>
                  <a:gd name="connsiteX4" fmla="*/ 7526 w 50470"/>
                  <a:gd name="connsiteY4" fmla="*/ 41829 h 65279"/>
                  <a:gd name="connsiteX5" fmla="*/ 7526 w 50470"/>
                  <a:gd name="connsiteY5" fmla="*/ 65279 h 65279"/>
                  <a:gd name="connsiteX6" fmla="*/ 0 w 50470"/>
                  <a:gd name="connsiteY6" fmla="*/ 65279 h 65279"/>
                  <a:gd name="connsiteX7" fmla="*/ 25298 w 50470"/>
                  <a:gd name="connsiteY7" fmla="*/ 34794 h 65279"/>
                  <a:gd name="connsiteX8" fmla="*/ 43134 w 50470"/>
                  <a:gd name="connsiteY8" fmla="*/ 20915 h 65279"/>
                  <a:gd name="connsiteX9" fmla="*/ 25298 w 50470"/>
                  <a:gd name="connsiteY9" fmla="*/ 7035 h 65279"/>
                  <a:gd name="connsiteX10" fmla="*/ 7400 w 50470"/>
                  <a:gd name="connsiteY10" fmla="*/ 7035 h 65279"/>
                  <a:gd name="connsiteX11" fmla="*/ 7400 w 50470"/>
                  <a:gd name="connsiteY11" fmla="*/ 34604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279">
                    <a:moveTo>
                      <a:pt x="0" y="0"/>
                    </a:moveTo>
                    <a:lnTo>
                      <a:pt x="26500" y="0"/>
                    </a:lnTo>
                    <a:cubicBezTo>
                      <a:pt x="39971" y="0"/>
                      <a:pt x="50470" y="8619"/>
                      <a:pt x="50470" y="20915"/>
                    </a:cubicBezTo>
                    <a:cubicBezTo>
                      <a:pt x="50470" y="33210"/>
                      <a:pt x="39971" y="41829"/>
                      <a:pt x="26500" y="41829"/>
                    </a:cubicBezTo>
                    <a:lnTo>
                      <a:pt x="7526" y="41829"/>
                    </a:lnTo>
                    <a:lnTo>
                      <a:pt x="7526" y="65279"/>
                    </a:lnTo>
                    <a:lnTo>
                      <a:pt x="0" y="65279"/>
                    </a:lnTo>
                    <a:close/>
                    <a:moveTo>
                      <a:pt x="25298" y="34794"/>
                    </a:moveTo>
                    <a:cubicBezTo>
                      <a:pt x="35924" y="34794"/>
                      <a:pt x="43134" y="29661"/>
                      <a:pt x="43134" y="20915"/>
                    </a:cubicBezTo>
                    <a:cubicBezTo>
                      <a:pt x="43134" y="12169"/>
                      <a:pt x="35924" y="7035"/>
                      <a:pt x="25298" y="7035"/>
                    </a:cubicBezTo>
                    <a:lnTo>
                      <a:pt x="7400" y="7035"/>
                    </a:lnTo>
                    <a:lnTo>
                      <a:pt x="7400" y="34604"/>
                    </a:lnTo>
                    <a:close/>
                  </a:path>
                </a:pathLst>
              </a:custGeom>
              <a:grpFill/>
              <a:ln w="6271" cap="flat">
                <a:noFill/>
                <a:prstDash val="solid"/>
                <a:miter/>
              </a:ln>
            </p:spPr>
            <p:txBody>
              <a:bodyPr rtlCol="0" anchor="ctr"/>
              <a:lstStyle/>
              <a:p>
                <a:pPr defTabSz="914126"/>
                <a:endParaRPr lang="en-US" sz="1798">
                  <a:solidFill>
                    <a:srgbClr val="717074"/>
                  </a:solidFill>
                  <a:latin typeface="Metropolis"/>
                </a:endParaRPr>
              </a:p>
            </p:txBody>
          </p:sp>
          <p:sp>
            <p:nvSpPr>
              <p:cNvPr id="60" name="Picture Placeholder 80">
                <a:extLst>
                  <a:ext uri="{FF2B5EF4-FFF2-40B4-BE49-F238E27FC236}">
                    <a16:creationId xmlns:a16="http://schemas.microsoft.com/office/drawing/2014/main" id="{239E7C74-6410-C35B-5ECD-E583717C1D1E}"/>
                  </a:ext>
                </a:extLst>
              </p:cNvPr>
              <p:cNvSpPr/>
              <p:nvPr/>
            </p:nvSpPr>
            <p:spPr>
              <a:xfrm>
                <a:off x="11077463" y="717459"/>
                <a:ext cx="600837" cy="602216"/>
              </a:xfrm>
              <a:custGeom>
                <a:avLst/>
                <a:gdLst>
                  <a:gd name="connsiteX0" fmla="*/ 540690 w 600837"/>
                  <a:gd name="connsiteY0" fmla="*/ 602216 h 602216"/>
                  <a:gd name="connsiteX1" fmla="*/ 477444 w 600837"/>
                  <a:gd name="connsiteY1" fmla="*/ 602216 h 602216"/>
                  <a:gd name="connsiteX2" fmla="*/ 477444 w 600837"/>
                  <a:gd name="connsiteY2" fmla="*/ 586372 h 602216"/>
                  <a:gd name="connsiteX3" fmla="*/ 540690 w 600837"/>
                  <a:gd name="connsiteY3" fmla="*/ 586372 h 602216"/>
                  <a:gd name="connsiteX4" fmla="*/ 445821 w 600837"/>
                  <a:gd name="connsiteY4" fmla="*/ 602216 h 602216"/>
                  <a:gd name="connsiteX5" fmla="*/ 382575 w 600837"/>
                  <a:gd name="connsiteY5" fmla="*/ 602216 h 602216"/>
                  <a:gd name="connsiteX6" fmla="*/ 382575 w 600837"/>
                  <a:gd name="connsiteY6" fmla="*/ 586372 h 602216"/>
                  <a:gd name="connsiteX7" fmla="*/ 445821 w 600837"/>
                  <a:gd name="connsiteY7" fmla="*/ 586372 h 602216"/>
                  <a:gd name="connsiteX8" fmla="*/ 350952 w 600837"/>
                  <a:gd name="connsiteY8" fmla="*/ 602216 h 602216"/>
                  <a:gd name="connsiteX9" fmla="*/ 287706 w 600837"/>
                  <a:gd name="connsiteY9" fmla="*/ 602216 h 602216"/>
                  <a:gd name="connsiteX10" fmla="*/ 287706 w 600837"/>
                  <a:gd name="connsiteY10" fmla="*/ 586372 h 602216"/>
                  <a:gd name="connsiteX11" fmla="*/ 350952 w 600837"/>
                  <a:gd name="connsiteY11" fmla="*/ 586372 h 602216"/>
                  <a:gd name="connsiteX12" fmla="*/ 256083 w 600837"/>
                  <a:gd name="connsiteY12" fmla="*/ 602216 h 602216"/>
                  <a:gd name="connsiteX13" fmla="*/ 192837 w 600837"/>
                  <a:gd name="connsiteY13" fmla="*/ 602216 h 602216"/>
                  <a:gd name="connsiteX14" fmla="*/ 192837 w 600837"/>
                  <a:gd name="connsiteY14" fmla="*/ 586372 h 602216"/>
                  <a:gd name="connsiteX15" fmla="*/ 256083 w 600837"/>
                  <a:gd name="connsiteY15" fmla="*/ 586372 h 602216"/>
                  <a:gd name="connsiteX16" fmla="*/ 161214 w 600837"/>
                  <a:gd name="connsiteY16" fmla="*/ 602216 h 602216"/>
                  <a:gd name="connsiteX17" fmla="*/ 97968 w 600837"/>
                  <a:gd name="connsiteY17" fmla="*/ 602216 h 602216"/>
                  <a:gd name="connsiteX18" fmla="*/ 97968 w 600837"/>
                  <a:gd name="connsiteY18" fmla="*/ 586372 h 602216"/>
                  <a:gd name="connsiteX19" fmla="*/ 161214 w 600837"/>
                  <a:gd name="connsiteY19" fmla="*/ 586372 h 602216"/>
                  <a:gd name="connsiteX20" fmla="*/ 66345 w 600837"/>
                  <a:gd name="connsiteY20" fmla="*/ 602216 h 602216"/>
                  <a:gd name="connsiteX21" fmla="*/ 0 w 600837"/>
                  <a:gd name="connsiteY21" fmla="*/ 602216 h 602216"/>
                  <a:gd name="connsiteX22" fmla="*/ 0 w 600837"/>
                  <a:gd name="connsiteY22" fmla="*/ 589541 h 602216"/>
                  <a:gd name="connsiteX23" fmla="*/ 7906 w 600837"/>
                  <a:gd name="connsiteY23" fmla="*/ 589541 h 602216"/>
                  <a:gd name="connsiteX24" fmla="*/ 7906 w 600837"/>
                  <a:gd name="connsiteY24" fmla="*/ 586435 h 602216"/>
                  <a:gd name="connsiteX25" fmla="*/ 66345 w 600837"/>
                  <a:gd name="connsiteY25" fmla="*/ 586435 h 602216"/>
                  <a:gd name="connsiteX26" fmla="*/ 600837 w 600837"/>
                  <a:gd name="connsiteY26" fmla="*/ 597209 h 602216"/>
                  <a:gd name="connsiteX27" fmla="*/ 585026 w 600837"/>
                  <a:gd name="connsiteY27" fmla="*/ 597209 h 602216"/>
                  <a:gd name="connsiteX28" fmla="*/ 585026 w 600837"/>
                  <a:gd name="connsiteY28" fmla="*/ 583266 h 602216"/>
                  <a:gd name="connsiteX29" fmla="*/ 600837 w 600837"/>
                  <a:gd name="connsiteY29" fmla="*/ 583266 h 602216"/>
                  <a:gd name="connsiteX30" fmla="*/ 15812 w 600837"/>
                  <a:gd name="connsiteY30" fmla="*/ 557788 h 602216"/>
                  <a:gd name="connsiteX31" fmla="*/ 0 w 600837"/>
                  <a:gd name="connsiteY31" fmla="*/ 557788 h 602216"/>
                  <a:gd name="connsiteX32" fmla="*/ 0 w 600837"/>
                  <a:gd name="connsiteY32" fmla="*/ 494410 h 602216"/>
                  <a:gd name="connsiteX33" fmla="*/ 15812 w 600837"/>
                  <a:gd name="connsiteY33" fmla="*/ 494410 h 602216"/>
                  <a:gd name="connsiteX34" fmla="*/ 600837 w 600837"/>
                  <a:gd name="connsiteY34" fmla="*/ 551450 h 602216"/>
                  <a:gd name="connsiteX35" fmla="*/ 585026 w 600837"/>
                  <a:gd name="connsiteY35" fmla="*/ 551450 h 602216"/>
                  <a:gd name="connsiteX36" fmla="*/ 585026 w 600837"/>
                  <a:gd name="connsiteY36" fmla="*/ 488073 h 602216"/>
                  <a:gd name="connsiteX37" fmla="*/ 600837 w 600837"/>
                  <a:gd name="connsiteY37" fmla="*/ 488073 h 602216"/>
                  <a:gd name="connsiteX38" fmla="*/ 15812 w 600837"/>
                  <a:gd name="connsiteY38" fmla="*/ 462722 h 602216"/>
                  <a:gd name="connsiteX39" fmla="*/ 0 w 600837"/>
                  <a:gd name="connsiteY39" fmla="*/ 462722 h 602216"/>
                  <a:gd name="connsiteX40" fmla="*/ 0 w 600837"/>
                  <a:gd name="connsiteY40" fmla="*/ 399344 h 602216"/>
                  <a:gd name="connsiteX41" fmla="*/ 15812 w 600837"/>
                  <a:gd name="connsiteY41" fmla="*/ 399344 h 602216"/>
                  <a:gd name="connsiteX42" fmla="*/ 600837 w 600837"/>
                  <a:gd name="connsiteY42" fmla="*/ 456384 h 602216"/>
                  <a:gd name="connsiteX43" fmla="*/ 585026 w 600837"/>
                  <a:gd name="connsiteY43" fmla="*/ 456384 h 602216"/>
                  <a:gd name="connsiteX44" fmla="*/ 585026 w 600837"/>
                  <a:gd name="connsiteY44" fmla="*/ 393006 h 602216"/>
                  <a:gd name="connsiteX45" fmla="*/ 600837 w 600837"/>
                  <a:gd name="connsiteY45" fmla="*/ 393006 h 602216"/>
                  <a:gd name="connsiteX46" fmla="*/ 15812 w 600837"/>
                  <a:gd name="connsiteY46" fmla="*/ 367655 h 602216"/>
                  <a:gd name="connsiteX47" fmla="*/ 0 w 600837"/>
                  <a:gd name="connsiteY47" fmla="*/ 367655 h 602216"/>
                  <a:gd name="connsiteX48" fmla="*/ 0 w 600837"/>
                  <a:gd name="connsiteY48" fmla="*/ 304277 h 602216"/>
                  <a:gd name="connsiteX49" fmla="*/ 15812 w 600837"/>
                  <a:gd name="connsiteY49" fmla="*/ 304277 h 602216"/>
                  <a:gd name="connsiteX50" fmla="*/ 600837 w 600837"/>
                  <a:gd name="connsiteY50" fmla="*/ 361317 h 602216"/>
                  <a:gd name="connsiteX51" fmla="*/ 585026 w 600837"/>
                  <a:gd name="connsiteY51" fmla="*/ 361317 h 602216"/>
                  <a:gd name="connsiteX52" fmla="*/ 585026 w 600837"/>
                  <a:gd name="connsiteY52" fmla="*/ 297939 h 602216"/>
                  <a:gd name="connsiteX53" fmla="*/ 600837 w 600837"/>
                  <a:gd name="connsiteY53" fmla="*/ 297939 h 602216"/>
                  <a:gd name="connsiteX54" fmla="*/ 15812 w 600837"/>
                  <a:gd name="connsiteY54" fmla="*/ 272588 h 602216"/>
                  <a:gd name="connsiteX55" fmla="*/ 0 w 600837"/>
                  <a:gd name="connsiteY55" fmla="*/ 272588 h 602216"/>
                  <a:gd name="connsiteX56" fmla="*/ 0 w 600837"/>
                  <a:gd name="connsiteY56" fmla="*/ 209210 h 602216"/>
                  <a:gd name="connsiteX57" fmla="*/ 15812 w 600837"/>
                  <a:gd name="connsiteY57" fmla="*/ 209210 h 602216"/>
                  <a:gd name="connsiteX58" fmla="*/ 600837 w 600837"/>
                  <a:gd name="connsiteY58" fmla="*/ 266250 h 602216"/>
                  <a:gd name="connsiteX59" fmla="*/ 585026 w 600837"/>
                  <a:gd name="connsiteY59" fmla="*/ 266250 h 602216"/>
                  <a:gd name="connsiteX60" fmla="*/ 585026 w 600837"/>
                  <a:gd name="connsiteY60" fmla="*/ 202872 h 602216"/>
                  <a:gd name="connsiteX61" fmla="*/ 600837 w 600837"/>
                  <a:gd name="connsiteY61" fmla="*/ 202872 h 602216"/>
                  <a:gd name="connsiteX62" fmla="*/ 15812 w 600837"/>
                  <a:gd name="connsiteY62" fmla="*/ 177521 h 602216"/>
                  <a:gd name="connsiteX63" fmla="*/ 0 w 600837"/>
                  <a:gd name="connsiteY63" fmla="*/ 177521 h 602216"/>
                  <a:gd name="connsiteX64" fmla="*/ 0 w 600837"/>
                  <a:gd name="connsiteY64" fmla="*/ 114143 h 602216"/>
                  <a:gd name="connsiteX65" fmla="*/ 15812 w 600837"/>
                  <a:gd name="connsiteY65" fmla="*/ 114143 h 602216"/>
                  <a:gd name="connsiteX66" fmla="*/ 600837 w 600837"/>
                  <a:gd name="connsiteY66" fmla="*/ 171184 h 602216"/>
                  <a:gd name="connsiteX67" fmla="*/ 585026 w 600837"/>
                  <a:gd name="connsiteY67" fmla="*/ 171184 h 602216"/>
                  <a:gd name="connsiteX68" fmla="*/ 585026 w 600837"/>
                  <a:gd name="connsiteY68" fmla="*/ 107806 h 602216"/>
                  <a:gd name="connsiteX69" fmla="*/ 600837 w 600837"/>
                  <a:gd name="connsiteY69" fmla="*/ 107806 h 602216"/>
                  <a:gd name="connsiteX70" fmla="*/ 15812 w 600837"/>
                  <a:gd name="connsiteY70" fmla="*/ 82455 h 602216"/>
                  <a:gd name="connsiteX71" fmla="*/ 0 w 600837"/>
                  <a:gd name="connsiteY71" fmla="*/ 82455 h 602216"/>
                  <a:gd name="connsiteX72" fmla="*/ 0 w 600837"/>
                  <a:gd name="connsiteY72" fmla="*/ 19077 h 602216"/>
                  <a:gd name="connsiteX73" fmla="*/ 15812 w 600837"/>
                  <a:gd name="connsiteY73" fmla="*/ 19077 h 602216"/>
                  <a:gd name="connsiteX74" fmla="*/ 600837 w 600837"/>
                  <a:gd name="connsiteY74" fmla="*/ 76117 h 602216"/>
                  <a:gd name="connsiteX75" fmla="*/ 585026 w 600837"/>
                  <a:gd name="connsiteY75" fmla="*/ 76117 h 602216"/>
                  <a:gd name="connsiteX76" fmla="*/ 585026 w 600837"/>
                  <a:gd name="connsiteY76" fmla="*/ 12739 h 602216"/>
                  <a:gd name="connsiteX77" fmla="*/ 600837 w 600837"/>
                  <a:gd name="connsiteY77" fmla="*/ 12739 h 602216"/>
                  <a:gd name="connsiteX78" fmla="*/ 566115 w 600837"/>
                  <a:gd name="connsiteY78" fmla="*/ 15844 h 602216"/>
                  <a:gd name="connsiteX79" fmla="*/ 502869 w 600837"/>
                  <a:gd name="connsiteY79" fmla="*/ 15844 h 602216"/>
                  <a:gd name="connsiteX80" fmla="*/ 502869 w 600837"/>
                  <a:gd name="connsiteY80" fmla="*/ 0 h 602216"/>
                  <a:gd name="connsiteX81" fmla="*/ 566115 w 600837"/>
                  <a:gd name="connsiteY81" fmla="*/ 0 h 602216"/>
                  <a:gd name="connsiteX82" fmla="*/ 471246 w 600837"/>
                  <a:gd name="connsiteY82" fmla="*/ 15844 h 602216"/>
                  <a:gd name="connsiteX83" fmla="*/ 408000 w 600837"/>
                  <a:gd name="connsiteY83" fmla="*/ 15844 h 602216"/>
                  <a:gd name="connsiteX84" fmla="*/ 408000 w 600837"/>
                  <a:gd name="connsiteY84" fmla="*/ 0 h 602216"/>
                  <a:gd name="connsiteX85" fmla="*/ 471246 w 600837"/>
                  <a:gd name="connsiteY85" fmla="*/ 0 h 602216"/>
                  <a:gd name="connsiteX86" fmla="*/ 376377 w 600837"/>
                  <a:gd name="connsiteY86" fmla="*/ 15844 h 602216"/>
                  <a:gd name="connsiteX87" fmla="*/ 313131 w 600837"/>
                  <a:gd name="connsiteY87" fmla="*/ 15844 h 602216"/>
                  <a:gd name="connsiteX88" fmla="*/ 313131 w 600837"/>
                  <a:gd name="connsiteY88" fmla="*/ 0 h 602216"/>
                  <a:gd name="connsiteX89" fmla="*/ 376377 w 600837"/>
                  <a:gd name="connsiteY89" fmla="*/ 0 h 602216"/>
                  <a:gd name="connsiteX90" fmla="*/ 281508 w 600837"/>
                  <a:gd name="connsiteY90" fmla="*/ 15844 h 602216"/>
                  <a:gd name="connsiteX91" fmla="*/ 218262 w 600837"/>
                  <a:gd name="connsiteY91" fmla="*/ 15844 h 602216"/>
                  <a:gd name="connsiteX92" fmla="*/ 218262 w 600837"/>
                  <a:gd name="connsiteY92" fmla="*/ 0 h 602216"/>
                  <a:gd name="connsiteX93" fmla="*/ 281508 w 600837"/>
                  <a:gd name="connsiteY93" fmla="*/ 0 h 602216"/>
                  <a:gd name="connsiteX94" fmla="*/ 186639 w 600837"/>
                  <a:gd name="connsiteY94" fmla="*/ 15844 h 602216"/>
                  <a:gd name="connsiteX95" fmla="*/ 123393 w 600837"/>
                  <a:gd name="connsiteY95" fmla="*/ 15844 h 602216"/>
                  <a:gd name="connsiteX96" fmla="*/ 123393 w 600837"/>
                  <a:gd name="connsiteY96" fmla="*/ 0 h 602216"/>
                  <a:gd name="connsiteX97" fmla="*/ 186639 w 600837"/>
                  <a:gd name="connsiteY97" fmla="*/ 0 h 602216"/>
                  <a:gd name="connsiteX98" fmla="*/ 91770 w 600837"/>
                  <a:gd name="connsiteY98" fmla="*/ 15844 h 602216"/>
                  <a:gd name="connsiteX99" fmla="*/ 28524 w 600837"/>
                  <a:gd name="connsiteY99" fmla="*/ 15844 h 602216"/>
                  <a:gd name="connsiteX100" fmla="*/ 28524 w 600837"/>
                  <a:gd name="connsiteY100" fmla="*/ 0 h 602216"/>
                  <a:gd name="connsiteX101" fmla="*/ 91770 w 600837"/>
                  <a:gd name="connsiteY101" fmla="*/ 0 h 60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00837" h="602216">
                    <a:moveTo>
                      <a:pt x="540690" y="602216"/>
                    </a:moveTo>
                    <a:lnTo>
                      <a:pt x="477444" y="602216"/>
                    </a:lnTo>
                    <a:lnTo>
                      <a:pt x="477444" y="586372"/>
                    </a:lnTo>
                    <a:lnTo>
                      <a:pt x="540690" y="586372"/>
                    </a:lnTo>
                    <a:close/>
                    <a:moveTo>
                      <a:pt x="445821" y="602216"/>
                    </a:moveTo>
                    <a:lnTo>
                      <a:pt x="382575" y="602216"/>
                    </a:lnTo>
                    <a:lnTo>
                      <a:pt x="382575" y="586372"/>
                    </a:lnTo>
                    <a:lnTo>
                      <a:pt x="445821" y="586372"/>
                    </a:lnTo>
                    <a:close/>
                    <a:moveTo>
                      <a:pt x="350952" y="602216"/>
                    </a:moveTo>
                    <a:lnTo>
                      <a:pt x="287706" y="602216"/>
                    </a:lnTo>
                    <a:lnTo>
                      <a:pt x="287706" y="586372"/>
                    </a:lnTo>
                    <a:lnTo>
                      <a:pt x="350952" y="586372"/>
                    </a:lnTo>
                    <a:close/>
                    <a:moveTo>
                      <a:pt x="256083" y="602216"/>
                    </a:moveTo>
                    <a:lnTo>
                      <a:pt x="192837" y="602216"/>
                    </a:lnTo>
                    <a:lnTo>
                      <a:pt x="192837" y="586372"/>
                    </a:lnTo>
                    <a:lnTo>
                      <a:pt x="256083" y="586372"/>
                    </a:lnTo>
                    <a:close/>
                    <a:moveTo>
                      <a:pt x="161214" y="602216"/>
                    </a:moveTo>
                    <a:lnTo>
                      <a:pt x="97968" y="602216"/>
                    </a:lnTo>
                    <a:lnTo>
                      <a:pt x="97968" y="586372"/>
                    </a:lnTo>
                    <a:lnTo>
                      <a:pt x="161214" y="586372"/>
                    </a:lnTo>
                    <a:close/>
                    <a:moveTo>
                      <a:pt x="66345" y="602216"/>
                    </a:moveTo>
                    <a:lnTo>
                      <a:pt x="0" y="602216"/>
                    </a:lnTo>
                    <a:lnTo>
                      <a:pt x="0" y="589541"/>
                    </a:lnTo>
                    <a:lnTo>
                      <a:pt x="7906" y="589541"/>
                    </a:lnTo>
                    <a:lnTo>
                      <a:pt x="7906" y="586435"/>
                    </a:lnTo>
                    <a:lnTo>
                      <a:pt x="66345" y="586435"/>
                    </a:lnTo>
                    <a:close/>
                    <a:moveTo>
                      <a:pt x="600837" y="597209"/>
                    </a:moveTo>
                    <a:lnTo>
                      <a:pt x="585026" y="597209"/>
                    </a:lnTo>
                    <a:lnTo>
                      <a:pt x="585026" y="583266"/>
                    </a:lnTo>
                    <a:lnTo>
                      <a:pt x="600837" y="583266"/>
                    </a:lnTo>
                    <a:close/>
                    <a:moveTo>
                      <a:pt x="15812" y="557788"/>
                    </a:moveTo>
                    <a:lnTo>
                      <a:pt x="0" y="557788"/>
                    </a:lnTo>
                    <a:lnTo>
                      <a:pt x="0" y="494410"/>
                    </a:lnTo>
                    <a:lnTo>
                      <a:pt x="15812" y="494410"/>
                    </a:lnTo>
                    <a:close/>
                    <a:moveTo>
                      <a:pt x="600837" y="551450"/>
                    </a:moveTo>
                    <a:lnTo>
                      <a:pt x="585026" y="551450"/>
                    </a:lnTo>
                    <a:lnTo>
                      <a:pt x="585026" y="488073"/>
                    </a:lnTo>
                    <a:lnTo>
                      <a:pt x="600837" y="488073"/>
                    </a:lnTo>
                    <a:close/>
                    <a:moveTo>
                      <a:pt x="15812" y="462722"/>
                    </a:moveTo>
                    <a:lnTo>
                      <a:pt x="0" y="462722"/>
                    </a:lnTo>
                    <a:lnTo>
                      <a:pt x="0" y="399344"/>
                    </a:lnTo>
                    <a:lnTo>
                      <a:pt x="15812" y="399344"/>
                    </a:lnTo>
                    <a:close/>
                    <a:moveTo>
                      <a:pt x="600837" y="456384"/>
                    </a:moveTo>
                    <a:lnTo>
                      <a:pt x="585026" y="456384"/>
                    </a:lnTo>
                    <a:lnTo>
                      <a:pt x="585026" y="393006"/>
                    </a:lnTo>
                    <a:lnTo>
                      <a:pt x="600837" y="393006"/>
                    </a:lnTo>
                    <a:close/>
                    <a:moveTo>
                      <a:pt x="15812" y="367655"/>
                    </a:moveTo>
                    <a:lnTo>
                      <a:pt x="0" y="367655"/>
                    </a:lnTo>
                    <a:lnTo>
                      <a:pt x="0" y="304277"/>
                    </a:lnTo>
                    <a:lnTo>
                      <a:pt x="15812" y="304277"/>
                    </a:lnTo>
                    <a:close/>
                    <a:moveTo>
                      <a:pt x="600837" y="361317"/>
                    </a:moveTo>
                    <a:lnTo>
                      <a:pt x="585026" y="361317"/>
                    </a:lnTo>
                    <a:lnTo>
                      <a:pt x="585026" y="297939"/>
                    </a:lnTo>
                    <a:lnTo>
                      <a:pt x="600837" y="297939"/>
                    </a:lnTo>
                    <a:close/>
                    <a:moveTo>
                      <a:pt x="15812" y="272588"/>
                    </a:moveTo>
                    <a:lnTo>
                      <a:pt x="0" y="272588"/>
                    </a:lnTo>
                    <a:lnTo>
                      <a:pt x="0" y="209210"/>
                    </a:lnTo>
                    <a:lnTo>
                      <a:pt x="15812" y="209210"/>
                    </a:lnTo>
                    <a:close/>
                    <a:moveTo>
                      <a:pt x="600837" y="266250"/>
                    </a:moveTo>
                    <a:lnTo>
                      <a:pt x="585026" y="266250"/>
                    </a:lnTo>
                    <a:lnTo>
                      <a:pt x="585026" y="202872"/>
                    </a:lnTo>
                    <a:lnTo>
                      <a:pt x="600837" y="202872"/>
                    </a:lnTo>
                    <a:close/>
                    <a:moveTo>
                      <a:pt x="15812" y="177521"/>
                    </a:moveTo>
                    <a:lnTo>
                      <a:pt x="0" y="177521"/>
                    </a:lnTo>
                    <a:lnTo>
                      <a:pt x="0" y="114143"/>
                    </a:lnTo>
                    <a:lnTo>
                      <a:pt x="15812" y="114143"/>
                    </a:lnTo>
                    <a:close/>
                    <a:moveTo>
                      <a:pt x="600837" y="171184"/>
                    </a:moveTo>
                    <a:lnTo>
                      <a:pt x="585026" y="171184"/>
                    </a:lnTo>
                    <a:lnTo>
                      <a:pt x="585026" y="107806"/>
                    </a:lnTo>
                    <a:lnTo>
                      <a:pt x="600837" y="107806"/>
                    </a:lnTo>
                    <a:close/>
                    <a:moveTo>
                      <a:pt x="15812" y="82455"/>
                    </a:moveTo>
                    <a:lnTo>
                      <a:pt x="0" y="82455"/>
                    </a:lnTo>
                    <a:lnTo>
                      <a:pt x="0" y="19077"/>
                    </a:lnTo>
                    <a:lnTo>
                      <a:pt x="15812" y="19077"/>
                    </a:lnTo>
                    <a:close/>
                    <a:moveTo>
                      <a:pt x="600837" y="76117"/>
                    </a:moveTo>
                    <a:lnTo>
                      <a:pt x="585026" y="76117"/>
                    </a:lnTo>
                    <a:lnTo>
                      <a:pt x="585026" y="12739"/>
                    </a:lnTo>
                    <a:lnTo>
                      <a:pt x="600837" y="12739"/>
                    </a:lnTo>
                    <a:close/>
                    <a:moveTo>
                      <a:pt x="566115" y="15844"/>
                    </a:moveTo>
                    <a:lnTo>
                      <a:pt x="502869" y="15844"/>
                    </a:lnTo>
                    <a:lnTo>
                      <a:pt x="502869" y="0"/>
                    </a:lnTo>
                    <a:lnTo>
                      <a:pt x="566115" y="0"/>
                    </a:lnTo>
                    <a:close/>
                    <a:moveTo>
                      <a:pt x="471246" y="15844"/>
                    </a:moveTo>
                    <a:lnTo>
                      <a:pt x="408000" y="15844"/>
                    </a:lnTo>
                    <a:lnTo>
                      <a:pt x="408000" y="0"/>
                    </a:lnTo>
                    <a:lnTo>
                      <a:pt x="471246" y="0"/>
                    </a:lnTo>
                    <a:close/>
                    <a:moveTo>
                      <a:pt x="376377" y="15844"/>
                    </a:moveTo>
                    <a:lnTo>
                      <a:pt x="313131" y="15844"/>
                    </a:lnTo>
                    <a:lnTo>
                      <a:pt x="313131" y="0"/>
                    </a:lnTo>
                    <a:lnTo>
                      <a:pt x="376377" y="0"/>
                    </a:lnTo>
                    <a:close/>
                    <a:moveTo>
                      <a:pt x="281508" y="15844"/>
                    </a:moveTo>
                    <a:lnTo>
                      <a:pt x="218262" y="15844"/>
                    </a:lnTo>
                    <a:lnTo>
                      <a:pt x="218262" y="0"/>
                    </a:lnTo>
                    <a:lnTo>
                      <a:pt x="281508" y="0"/>
                    </a:lnTo>
                    <a:close/>
                    <a:moveTo>
                      <a:pt x="186639" y="15844"/>
                    </a:moveTo>
                    <a:lnTo>
                      <a:pt x="123393" y="15844"/>
                    </a:lnTo>
                    <a:lnTo>
                      <a:pt x="123393" y="0"/>
                    </a:lnTo>
                    <a:lnTo>
                      <a:pt x="186639" y="0"/>
                    </a:lnTo>
                    <a:close/>
                    <a:moveTo>
                      <a:pt x="91770" y="15844"/>
                    </a:moveTo>
                    <a:lnTo>
                      <a:pt x="28524" y="15844"/>
                    </a:lnTo>
                    <a:lnTo>
                      <a:pt x="28524" y="0"/>
                    </a:lnTo>
                    <a:lnTo>
                      <a:pt x="91770" y="0"/>
                    </a:lnTo>
                    <a:close/>
                  </a:path>
                </a:pathLst>
              </a:custGeom>
              <a:grpFill/>
              <a:ln w="6271" cap="flat">
                <a:noFill/>
                <a:prstDash val="solid"/>
                <a:miter/>
              </a:ln>
            </p:spPr>
            <p:txBody>
              <a:bodyPr rtlCol="0" anchor="ctr"/>
              <a:lstStyle/>
              <a:p>
                <a:pPr defTabSz="914126"/>
                <a:endParaRPr lang="en-US" sz="1798">
                  <a:solidFill>
                    <a:srgbClr val="717074"/>
                  </a:solidFill>
                  <a:latin typeface="Metropolis"/>
                </a:endParaRPr>
              </a:p>
            </p:txBody>
          </p:sp>
          <p:sp>
            <p:nvSpPr>
              <p:cNvPr id="61" name="Picture Placeholder 80">
                <a:extLst>
                  <a:ext uri="{FF2B5EF4-FFF2-40B4-BE49-F238E27FC236}">
                    <a16:creationId xmlns:a16="http://schemas.microsoft.com/office/drawing/2014/main" id="{91518B14-B039-AF82-9D54-246025132443}"/>
                  </a:ext>
                </a:extLst>
              </p:cNvPr>
              <p:cNvSpPr/>
              <p:nvPr/>
            </p:nvSpPr>
            <p:spPr>
              <a:xfrm>
                <a:off x="11169676" y="806695"/>
                <a:ext cx="423937" cy="428307"/>
              </a:xfrm>
              <a:custGeom>
                <a:avLst/>
                <a:gdLst>
                  <a:gd name="connsiteX0" fmla="*/ 402308 w 423937"/>
                  <a:gd name="connsiteY0" fmla="*/ 395604 h 428307"/>
                  <a:gd name="connsiteX1" fmla="*/ 348485 w 423937"/>
                  <a:gd name="connsiteY1" fmla="*/ 341860 h 428307"/>
                  <a:gd name="connsiteX2" fmla="*/ 346272 w 423937"/>
                  <a:gd name="connsiteY2" fmla="*/ 344015 h 428307"/>
                  <a:gd name="connsiteX3" fmla="*/ 350509 w 423937"/>
                  <a:gd name="connsiteY3" fmla="*/ 330072 h 428307"/>
                  <a:gd name="connsiteX4" fmla="*/ 350509 w 423937"/>
                  <a:gd name="connsiteY4" fmla="*/ 95574 h 428307"/>
                  <a:gd name="connsiteX5" fmla="*/ 348612 w 423937"/>
                  <a:gd name="connsiteY5" fmla="*/ 86067 h 428307"/>
                  <a:gd name="connsiteX6" fmla="*/ 402371 w 423937"/>
                  <a:gd name="connsiteY6" fmla="*/ 32766 h 428307"/>
                  <a:gd name="connsiteX7" fmla="*/ 412301 w 423937"/>
                  <a:gd name="connsiteY7" fmla="*/ 43034 h 428307"/>
                  <a:gd name="connsiteX8" fmla="*/ 423938 w 423937"/>
                  <a:gd name="connsiteY8" fmla="*/ 380 h 428307"/>
                  <a:gd name="connsiteX9" fmla="*/ 381247 w 423937"/>
                  <a:gd name="connsiteY9" fmla="*/ 11345 h 428307"/>
                  <a:gd name="connsiteX10" fmla="*/ 391240 w 423937"/>
                  <a:gd name="connsiteY10" fmla="*/ 21422 h 428307"/>
                  <a:gd name="connsiteX11" fmla="*/ 338429 w 423937"/>
                  <a:gd name="connsiteY11" fmla="*/ 74025 h 428307"/>
                  <a:gd name="connsiteX12" fmla="*/ 325274 w 423937"/>
                  <a:gd name="connsiteY12" fmla="*/ 70223 h 428307"/>
                  <a:gd name="connsiteX13" fmla="*/ 91264 w 423937"/>
                  <a:gd name="connsiteY13" fmla="*/ 70223 h 428307"/>
                  <a:gd name="connsiteX14" fmla="*/ 83042 w 423937"/>
                  <a:gd name="connsiteY14" fmla="*/ 71680 h 428307"/>
                  <a:gd name="connsiteX15" fmla="*/ 32698 w 423937"/>
                  <a:gd name="connsiteY15" fmla="*/ 21485 h 428307"/>
                  <a:gd name="connsiteX16" fmla="*/ 42691 w 423937"/>
                  <a:gd name="connsiteY16" fmla="*/ 11345 h 428307"/>
                  <a:gd name="connsiteX17" fmla="*/ 0 w 423937"/>
                  <a:gd name="connsiteY17" fmla="*/ 0 h 428307"/>
                  <a:gd name="connsiteX18" fmla="*/ 11511 w 423937"/>
                  <a:gd name="connsiteY18" fmla="*/ 43034 h 428307"/>
                  <a:gd name="connsiteX19" fmla="*/ 21567 w 423937"/>
                  <a:gd name="connsiteY19" fmla="*/ 32956 h 428307"/>
                  <a:gd name="connsiteX20" fmla="*/ 70266 w 423937"/>
                  <a:gd name="connsiteY20" fmla="*/ 81060 h 428307"/>
                  <a:gd name="connsiteX21" fmla="*/ 65902 w 423937"/>
                  <a:gd name="connsiteY21" fmla="*/ 95320 h 428307"/>
                  <a:gd name="connsiteX22" fmla="*/ 65902 w 423937"/>
                  <a:gd name="connsiteY22" fmla="*/ 329818 h 428307"/>
                  <a:gd name="connsiteX23" fmla="*/ 71468 w 423937"/>
                  <a:gd name="connsiteY23" fmla="*/ 345536 h 428307"/>
                  <a:gd name="connsiteX24" fmla="*/ 21567 w 423937"/>
                  <a:gd name="connsiteY24" fmla="*/ 395604 h 428307"/>
                  <a:gd name="connsiteX25" fmla="*/ 11511 w 423937"/>
                  <a:gd name="connsiteY25" fmla="*/ 385274 h 428307"/>
                  <a:gd name="connsiteX26" fmla="*/ 0 w 423937"/>
                  <a:gd name="connsiteY26" fmla="*/ 427990 h 428307"/>
                  <a:gd name="connsiteX27" fmla="*/ 42691 w 423937"/>
                  <a:gd name="connsiteY27" fmla="*/ 416963 h 428307"/>
                  <a:gd name="connsiteX28" fmla="*/ 32698 w 423937"/>
                  <a:gd name="connsiteY28" fmla="*/ 406822 h 428307"/>
                  <a:gd name="connsiteX29" fmla="*/ 85066 w 423937"/>
                  <a:gd name="connsiteY29" fmla="*/ 354599 h 428307"/>
                  <a:gd name="connsiteX30" fmla="*/ 91390 w 423937"/>
                  <a:gd name="connsiteY30" fmla="*/ 355423 h 428307"/>
                  <a:gd name="connsiteX31" fmla="*/ 325401 w 423937"/>
                  <a:gd name="connsiteY31" fmla="*/ 355423 h 428307"/>
                  <a:gd name="connsiteX32" fmla="*/ 339378 w 423937"/>
                  <a:gd name="connsiteY32" fmla="*/ 351177 h 428307"/>
                  <a:gd name="connsiteX33" fmla="*/ 337481 w 423937"/>
                  <a:gd name="connsiteY33" fmla="*/ 353078 h 428307"/>
                  <a:gd name="connsiteX34" fmla="*/ 391366 w 423937"/>
                  <a:gd name="connsiteY34" fmla="*/ 406822 h 428307"/>
                  <a:gd name="connsiteX35" fmla="*/ 381184 w 423937"/>
                  <a:gd name="connsiteY35" fmla="*/ 416963 h 428307"/>
                  <a:gd name="connsiteX36" fmla="*/ 423875 w 423937"/>
                  <a:gd name="connsiteY36" fmla="*/ 428307 h 428307"/>
                  <a:gd name="connsiteX37" fmla="*/ 412364 w 423937"/>
                  <a:gd name="connsiteY37" fmla="*/ 385274 h 428307"/>
                  <a:gd name="connsiteX38" fmla="*/ 334698 w 423937"/>
                  <a:gd name="connsiteY38" fmla="*/ 330072 h 428307"/>
                  <a:gd name="connsiteX39" fmla="*/ 325211 w 423937"/>
                  <a:gd name="connsiteY39" fmla="*/ 339578 h 428307"/>
                  <a:gd name="connsiteX40" fmla="*/ 91201 w 423937"/>
                  <a:gd name="connsiteY40" fmla="*/ 339578 h 428307"/>
                  <a:gd name="connsiteX41" fmla="*/ 81714 w 423937"/>
                  <a:gd name="connsiteY41" fmla="*/ 330072 h 428307"/>
                  <a:gd name="connsiteX42" fmla="*/ 81714 w 423937"/>
                  <a:gd name="connsiteY42" fmla="*/ 95574 h 428307"/>
                  <a:gd name="connsiteX43" fmla="*/ 91201 w 423937"/>
                  <a:gd name="connsiteY43" fmla="*/ 86067 h 428307"/>
                  <a:gd name="connsiteX44" fmla="*/ 325211 w 423937"/>
                  <a:gd name="connsiteY44" fmla="*/ 86067 h 428307"/>
                  <a:gd name="connsiteX45" fmla="*/ 334698 w 423937"/>
                  <a:gd name="connsiteY45" fmla="*/ 95574 h 42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23937" h="428307">
                    <a:moveTo>
                      <a:pt x="402308" y="395604"/>
                    </a:moveTo>
                    <a:lnTo>
                      <a:pt x="348485" y="341860"/>
                    </a:lnTo>
                    <a:lnTo>
                      <a:pt x="346272" y="344015"/>
                    </a:lnTo>
                    <a:cubicBezTo>
                      <a:pt x="349016" y="339883"/>
                      <a:pt x="350489" y="335035"/>
                      <a:pt x="350509" y="330072"/>
                    </a:cubicBezTo>
                    <a:lnTo>
                      <a:pt x="350509" y="95574"/>
                    </a:lnTo>
                    <a:cubicBezTo>
                      <a:pt x="350493" y="92312"/>
                      <a:pt x="349849" y="89084"/>
                      <a:pt x="348612" y="86067"/>
                    </a:cubicBezTo>
                    <a:lnTo>
                      <a:pt x="402371" y="32766"/>
                    </a:lnTo>
                    <a:lnTo>
                      <a:pt x="412301" y="43034"/>
                    </a:lnTo>
                    <a:lnTo>
                      <a:pt x="423938" y="380"/>
                    </a:lnTo>
                    <a:lnTo>
                      <a:pt x="381247" y="11345"/>
                    </a:lnTo>
                    <a:lnTo>
                      <a:pt x="391240" y="21422"/>
                    </a:lnTo>
                    <a:lnTo>
                      <a:pt x="338429" y="74025"/>
                    </a:lnTo>
                    <a:cubicBezTo>
                      <a:pt x="334476" y="71570"/>
                      <a:pt x="329925" y="70254"/>
                      <a:pt x="325274" y="70223"/>
                    </a:cubicBezTo>
                    <a:lnTo>
                      <a:pt x="91264" y="70223"/>
                    </a:lnTo>
                    <a:cubicBezTo>
                      <a:pt x="88462" y="70249"/>
                      <a:pt x="85683" y="70742"/>
                      <a:pt x="83042" y="71680"/>
                    </a:cubicBezTo>
                    <a:lnTo>
                      <a:pt x="32698" y="21485"/>
                    </a:lnTo>
                    <a:lnTo>
                      <a:pt x="42691" y="11345"/>
                    </a:lnTo>
                    <a:lnTo>
                      <a:pt x="0" y="0"/>
                    </a:lnTo>
                    <a:lnTo>
                      <a:pt x="11511" y="43034"/>
                    </a:lnTo>
                    <a:lnTo>
                      <a:pt x="21567" y="32956"/>
                    </a:lnTo>
                    <a:lnTo>
                      <a:pt x="70266" y="81060"/>
                    </a:lnTo>
                    <a:cubicBezTo>
                      <a:pt x="67418" y="85267"/>
                      <a:pt x="65897" y="90236"/>
                      <a:pt x="65902" y="95320"/>
                    </a:cubicBezTo>
                    <a:lnTo>
                      <a:pt x="65902" y="329818"/>
                    </a:lnTo>
                    <a:cubicBezTo>
                      <a:pt x="65935" y="335537"/>
                      <a:pt x="67897" y="341075"/>
                      <a:pt x="71468" y="345536"/>
                    </a:cubicBezTo>
                    <a:lnTo>
                      <a:pt x="21567" y="395604"/>
                    </a:lnTo>
                    <a:lnTo>
                      <a:pt x="11511" y="385274"/>
                    </a:lnTo>
                    <a:lnTo>
                      <a:pt x="0" y="427990"/>
                    </a:lnTo>
                    <a:lnTo>
                      <a:pt x="42691" y="416963"/>
                    </a:lnTo>
                    <a:lnTo>
                      <a:pt x="32698" y="406822"/>
                    </a:lnTo>
                    <a:lnTo>
                      <a:pt x="85066" y="354599"/>
                    </a:lnTo>
                    <a:cubicBezTo>
                      <a:pt x="87129" y="355150"/>
                      <a:pt x="89255" y="355427"/>
                      <a:pt x="91390" y="355423"/>
                    </a:cubicBezTo>
                    <a:lnTo>
                      <a:pt x="325401" y="355423"/>
                    </a:lnTo>
                    <a:cubicBezTo>
                      <a:pt x="330375" y="355415"/>
                      <a:pt x="335237" y="353939"/>
                      <a:pt x="339378" y="351177"/>
                    </a:cubicBezTo>
                    <a:lnTo>
                      <a:pt x="337481" y="353078"/>
                    </a:lnTo>
                    <a:lnTo>
                      <a:pt x="391366" y="406822"/>
                    </a:lnTo>
                    <a:lnTo>
                      <a:pt x="381184" y="416963"/>
                    </a:lnTo>
                    <a:lnTo>
                      <a:pt x="423875" y="428307"/>
                    </a:lnTo>
                    <a:lnTo>
                      <a:pt x="412364" y="385274"/>
                    </a:lnTo>
                    <a:close/>
                    <a:moveTo>
                      <a:pt x="334698" y="330072"/>
                    </a:moveTo>
                    <a:cubicBezTo>
                      <a:pt x="334698" y="335322"/>
                      <a:pt x="330450" y="339578"/>
                      <a:pt x="325211" y="339578"/>
                    </a:cubicBezTo>
                    <a:lnTo>
                      <a:pt x="91201" y="339578"/>
                    </a:lnTo>
                    <a:cubicBezTo>
                      <a:pt x="85961" y="339578"/>
                      <a:pt x="81714" y="335322"/>
                      <a:pt x="81714" y="330072"/>
                    </a:cubicBezTo>
                    <a:lnTo>
                      <a:pt x="81714" y="95574"/>
                    </a:lnTo>
                    <a:cubicBezTo>
                      <a:pt x="81714" y="90324"/>
                      <a:pt x="85961" y="86067"/>
                      <a:pt x="91201" y="86067"/>
                    </a:cubicBezTo>
                    <a:lnTo>
                      <a:pt x="325211" y="86067"/>
                    </a:lnTo>
                    <a:cubicBezTo>
                      <a:pt x="330450" y="86067"/>
                      <a:pt x="334698" y="90324"/>
                      <a:pt x="334698" y="95574"/>
                    </a:cubicBezTo>
                    <a:close/>
                  </a:path>
                </a:pathLst>
              </a:custGeom>
              <a:grpFill/>
              <a:ln w="6271" cap="flat">
                <a:noFill/>
                <a:prstDash val="solid"/>
                <a:miter/>
              </a:ln>
            </p:spPr>
            <p:txBody>
              <a:bodyPr rtlCol="0" anchor="ctr"/>
              <a:lstStyle/>
              <a:p>
                <a:pPr defTabSz="914126"/>
                <a:endParaRPr lang="en-US" sz="1798">
                  <a:solidFill>
                    <a:srgbClr val="717074"/>
                  </a:solidFill>
                  <a:latin typeface="Metropolis"/>
                </a:endParaRPr>
              </a:p>
            </p:txBody>
          </p:sp>
        </p:grpSp>
      </p:grpSp>
      <p:grpSp>
        <p:nvGrpSpPr>
          <p:cNvPr id="65" name="Group 5">
            <a:extLst>
              <a:ext uri="{FF2B5EF4-FFF2-40B4-BE49-F238E27FC236}">
                <a16:creationId xmlns:a16="http://schemas.microsoft.com/office/drawing/2014/main" id="{38CE6D3C-B26C-3D10-7154-FC10BCE58A98}"/>
              </a:ext>
            </a:extLst>
          </p:cNvPr>
          <p:cNvGrpSpPr/>
          <p:nvPr/>
        </p:nvGrpSpPr>
        <p:grpSpPr>
          <a:xfrm>
            <a:off x="3524618" y="2805053"/>
            <a:ext cx="5244509" cy="307910"/>
            <a:chOff x="3524618" y="1623953"/>
            <a:chExt cx="5244509" cy="307910"/>
          </a:xfrm>
        </p:grpSpPr>
        <p:sp>
          <p:nvSpPr>
            <p:cNvPr id="66" name="Pentagon 3">
              <a:extLst>
                <a:ext uri="{FF2B5EF4-FFF2-40B4-BE49-F238E27FC236}">
                  <a16:creationId xmlns:a16="http://schemas.microsoft.com/office/drawing/2014/main" id="{AB56EB44-5D89-57DD-5879-B7FD8E589413}"/>
                </a:ext>
              </a:extLst>
            </p:cNvPr>
            <p:cNvSpPr/>
            <p:nvPr/>
          </p:nvSpPr>
          <p:spPr>
            <a:xfrm rot="10800000">
              <a:off x="3524618" y="1623953"/>
              <a:ext cx="5244509" cy="307910"/>
            </a:xfrm>
            <a:prstGeom prst="homePlate">
              <a:avLst/>
            </a:prstGeom>
            <a:solidFill>
              <a:schemeClr val="bg1"/>
            </a:solidFill>
            <a:ln>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7" name="TextBox 4">
              <a:extLst>
                <a:ext uri="{FF2B5EF4-FFF2-40B4-BE49-F238E27FC236}">
                  <a16:creationId xmlns:a16="http://schemas.microsoft.com/office/drawing/2014/main" id="{5C9EF391-C6E8-2B58-831B-AD38FC54DA20}"/>
                </a:ext>
              </a:extLst>
            </p:cNvPr>
            <p:cNvSpPr txBox="1"/>
            <p:nvPr/>
          </p:nvSpPr>
          <p:spPr>
            <a:xfrm>
              <a:off x="4124358" y="1675711"/>
              <a:ext cx="4062569" cy="215444"/>
            </a:xfrm>
            <a:prstGeom prst="rect">
              <a:avLst/>
            </a:prstGeom>
            <a:noFill/>
          </p:spPr>
          <p:txBody>
            <a:bodyPr wrap="square" lIns="0" tIns="0" rIns="0" bIns="0" rtlCol="0">
              <a:spAutoFit/>
            </a:bodyPr>
            <a:lstStyle/>
            <a:p>
              <a:pPr algn="ctr" defTabSz="914126">
                <a:spcAft>
                  <a:spcPts val="600"/>
                </a:spcAft>
              </a:pPr>
              <a: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t.com/office/drawing/2014/main" id="{5895913E-5F15-FCBE-EA54-598A3CD6967B}"/>
              </a:ext>
            </a:extLst>
          </p:cNvPr>
          <p:cNvSpPr txBox="1">
            <a:spLocks/>
          </p:cNvSpPr>
          <p:nvPr/>
        </p:nvSpPr>
        <p:spPr>
          <a:xfrm>
            <a:off x="579809" y="1609701"/>
            <a:ext cx="10962687" cy="24774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sz="2000" kern="1200">
                <a:solidFill>
                  <a:schemeClr val="tx2"/>
                </a:solidFill>
                <a:latin typeface="+mn-lt"/>
                <a:ea typeface="+mn-ea"/>
                <a:cs typeface="+mn-cs"/>
              </a:defRPr>
            </a:lvl1pPr>
            <a:lvl2pPr marL="457200" indent="0" algn="ctr" defTabSz="914400" rtl="0" eaLnBrk="1" latinLnBrk="0" hangingPunct="1">
              <a:lnSpc>
                <a:spcPct val="100000"/>
              </a:lnSpc>
              <a:spcBef>
                <a:spcPts val="1200"/>
              </a:spcBef>
              <a:buClr>
                <a:schemeClr val="tx1"/>
              </a:buClr>
              <a:buSzPct val="9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1200"/>
              </a:spcBef>
              <a:buClr>
                <a:schemeClr val="tx1"/>
              </a:buClr>
              <a:buSzPct val="9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1200"/>
              </a:spcBef>
              <a:buClr>
                <a:schemeClr val="tx1"/>
              </a:buClr>
              <a:buSzPct val="90000"/>
              <a:buFont typeface="Camphor Std" panose="020B0504030404020204" pitchFamily="34" charset="0"/>
              <a:buNone/>
              <a:tabLst/>
              <a:defRPr sz="1600" kern="1200">
                <a:solidFill>
                  <a:schemeClr val="tx2"/>
                </a:solidFill>
                <a:latin typeface="+mn-lt"/>
                <a:ea typeface="+mn-ea"/>
                <a:cs typeface="+mn-cs"/>
              </a:defRPr>
            </a:lvl5pPr>
            <a:lvl6pPr marL="2286000" indent="0" algn="ctr" defTabSz="914400" rtl="0" eaLnBrk="1" latinLnBrk="0" hangingPunct="1">
              <a:lnSpc>
                <a:spcPct val="100000"/>
              </a:lnSpc>
              <a:spcBef>
                <a:spcPts val="1200"/>
              </a:spcBef>
              <a:buClr>
                <a:schemeClr val="tx1"/>
              </a:buClr>
              <a:buSzPct val="90000"/>
              <a:buFont typeface="Arial" panose="020B0604020202020204" pitchFamily="34" charset="0"/>
              <a:buNone/>
              <a:tabLst/>
              <a:defRPr sz="1600" kern="1200">
                <a:solidFill>
                  <a:schemeClr val="tx2"/>
                </a:solidFill>
                <a:latin typeface="+mn-lt"/>
                <a:ea typeface="+mn-ea"/>
                <a:cs typeface="+mn-cs"/>
              </a:defRPr>
            </a:lvl6pPr>
            <a:lvl7pPr marL="2743200" indent="0" algn="ctr" defTabSz="914400" rtl="0" eaLnBrk="1" latinLnBrk="0" hangingPunct="1">
              <a:lnSpc>
                <a:spcPct val="100000"/>
              </a:lnSpc>
              <a:spcBef>
                <a:spcPts val="1200"/>
              </a:spcBef>
              <a:buClr>
                <a:schemeClr val="tx1"/>
              </a:buClr>
              <a:buSzPct val="90000"/>
              <a:buFont typeface="System Font Regular"/>
              <a:buNone/>
              <a:tabLst/>
              <a:defRPr sz="1600" kern="1200">
                <a:solidFill>
                  <a:schemeClr val="tx2"/>
                </a:solidFill>
                <a:latin typeface="+mn-lt"/>
                <a:ea typeface="+mn-ea"/>
                <a:cs typeface="+mn-cs"/>
              </a:defRPr>
            </a:lvl7pPr>
            <a:lvl8pPr marL="3200400" indent="0" algn="ctr" defTabSz="914400" rtl="0" eaLnBrk="1" latinLnBrk="0" hangingPunct="1">
              <a:lnSpc>
                <a:spcPct val="100000"/>
              </a:lnSpc>
              <a:spcBef>
                <a:spcPts val="1200"/>
              </a:spcBef>
              <a:buClr>
                <a:schemeClr val="tx1"/>
              </a:buClr>
              <a:buSzPct val="90000"/>
              <a:buFont typeface="Arial" panose="020B0604020202020204" pitchFamily="34" charset="0"/>
              <a:buNone/>
              <a:tabLst/>
              <a:defRPr sz="1600" kern="1200">
                <a:solidFill>
                  <a:schemeClr val="tx2"/>
                </a:solidFill>
                <a:latin typeface="+mn-lt"/>
                <a:ea typeface="+mn-ea"/>
                <a:cs typeface="+mn-cs"/>
              </a:defRPr>
            </a:lvl8pPr>
            <a:lvl9pPr marL="3657600" indent="0" algn="ctr" defTabSz="914400" rtl="0" eaLnBrk="1" latinLnBrk="0" hangingPunct="1">
              <a:lnSpc>
                <a:spcPct val="100000"/>
              </a:lnSpc>
              <a:spcBef>
                <a:spcPts val="1200"/>
              </a:spcBef>
              <a:buClr>
                <a:schemeClr val="tx1"/>
              </a:buClr>
              <a:buSzPct val="90000"/>
              <a:buFont typeface="System Font Regular"/>
              <a:buNone/>
              <a:tabLst/>
              <a:defRPr sz="1600" kern="1200">
                <a:solidFill>
                  <a:schemeClr val="tx2"/>
                </a:solidFill>
                <a:latin typeface="+mn-lt"/>
                <a:ea typeface="+mn-ea"/>
                <a:cs typeface="+mn-cs"/>
              </a:defRPr>
            </a:lvl9pPr>
          </a:lstStyle>
          <a:p>
            <a:r>
              <a:rPr lang="fr-FR" sz="2400" dirty="0" err="1"/>
              <a:t>DevSecOps</a:t>
            </a:r>
            <a:r>
              <a:rPr lang="fr-FR" sz="2400" dirty="0"/>
              <a:t> 👉 </a:t>
            </a:r>
            <a:r>
              <a:rPr lang="fr-FR" sz="2400" dirty="0" err="1"/>
              <a:t>Tanzu</a:t>
            </a:r>
            <a:r>
              <a:rPr lang="fr-FR" sz="2400" dirty="0"/>
              <a:t> </a:t>
            </a:r>
            <a:r>
              <a:rPr lang="fr-FR" sz="2400" dirty="0" err="1"/>
              <a:t>Develop</a:t>
            </a:r>
            <a:r>
              <a:rPr lang="fr-FR" sz="2400" dirty="0"/>
              <a:t>, </a:t>
            </a:r>
            <a:r>
              <a:rPr lang="fr-FR" sz="2400" dirty="0" err="1"/>
              <a:t>Operate</a:t>
            </a:r>
            <a:r>
              <a:rPr lang="fr-FR" sz="2400" dirty="0"/>
              <a:t> &amp; </a:t>
            </a:r>
            <a:r>
              <a:rPr lang="fr-FR" sz="2400" dirty="0" err="1"/>
              <a:t>Optimize</a:t>
            </a:r>
            <a:r>
              <a:rPr lang="fr-FR" sz="2400" dirty="0"/>
              <a:t> pitch</a:t>
            </a:r>
          </a:p>
        </p:txBody>
      </p:sp>
    </p:spTree>
    <p:extLst>
      <p:ext uri="{BB962C8B-B14F-4D97-AF65-F5344CB8AC3E}">
        <p14:creationId xmlns:p14="http://schemas.microsoft.com/office/powerpoint/2010/main" val="79736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right)">
                                      <p:cBhvr>
                                        <p:cTn id="15" dur="500"/>
                                        <p:tgtEl>
                                          <p:spTgt spid="5"/>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up)">
                                      <p:cBhvr>
                                        <p:cTn id="19" dur="500"/>
                                        <p:tgtEl>
                                          <p:spTgt spid="1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7D6A59-E3C9-BDF1-1FB4-5E452089DDB6}"/>
              </a:ext>
            </a:extLst>
          </p:cNvPr>
          <p:cNvSpPr>
            <a:spLocks noGrp="1"/>
          </p:cNvSpPr>
          <p:nvPr>
            <p:ph type="title"/>
          </p:nvPr>
        </p:nvSpPr>
        <p:spPr>
          <a:xfrm>
            <a:off x="579809" y="514351"/>
            <a:ext cx="11001004" cy="381000"/>
          </a:xfrm>
        </p:spPr>
        <p:txBody>
          <a:bodyPr/>
          <a:lstStyle/>
          <a:p>
            <a:r>
              <a:rPr lang="fr-FR" dirty="0" err="1"/>
              <a:t>MLOps</a:t>
            </a:r>
            <a:r>
              <a:rPr lang="fr-FR" dirty="0"/>
              <a:t> </a:t>
            </a:r>
            <a:r>
              <a:rPr lang="fr-FR" dirty="0" err="1"/>
              <a:t>Streamlines</a:t>
            </a:r>
            <a:r>
              <a:rPr lang="fr-FR" dirty="0"/>
              <a:t> the </a:t>
            </a:r>
            <a:r>
              <a:rPr lang="fr-FR" dirty="0" err="1"/>
              <a:t>development</a:t>
            </a:r>
            <a:r>
              <a:rPr lang="fr-FR" dirty="0"/>
              <a:t>, </a:t>
            </a:r>
            <a:br>
              <a:rPr lang="fr-FR" dirty="0"/>
            </a:br>
            <a:r>
              <a:rPr lang="fr-FR" dirty="0" err="1"/>
              <a:t>Operationalization</a:t>
            </a:r>
            <a:r>
              <a:rPr lang="fr-FR" dirty="0"/>
              <a:t>, and </a:t>
            </a:r>
            <a:r>
              <a:rPr lang="fr-FR" dirty="0" err="1"/>
              <a:t>Execution</a:t>
            </a:r>
            <a:r>
              <a:rPr lang="fr-FR" dirty="0"/>
              <a:t> of AI/ML </a:t>
            </a:r>
            <a:r>
              <a:rPr lang="fr-FR" dirty="0" err="1"/>
              <a:t>Models</a:t>
            </a:r>
            <a:endParaRPr lang="fr-FR" dirty="0"/>
          </a:p>
        </p:txBody>
      </p:sp>
      <p:sp>
        <p:nvSpPr>
          <p:cNvPr id="3" name="Sous-titre 2">
            <a:extLst>
              <a:ext uri="{FF2B5EF4-FFF2-40B4-BE49-F238E27FC236}">
                <a16:creationId xmlns:a16="http://schemas.microsoft.com/office/drawing/2014/main" id="{43CE9728-2D5F-7BA7-18A9-8C8D36664CC5}"/>
              </a:ext>
            </a:extLst>
          </p:cNvPr>
          <p:cNvSpPr>
            <a:spLocks noGrp="1"/>
          </p:cNvSpPr>
          <p:nvPr>
            <p:ph type="subTitle" idx="10"/>
          </p:nvPr>
        </p:nvSpPr>
        <p:spPr>
          <a:xfrm>
            <a:off x="618126" y="1704973"/>
            <a:ext cx="10962687" cy="247743"/>
          </a:xfrm>
        </p:spPr>
        <p:txBody>
          <a:bodyPr/>
          <a:lstStyle/>
          <a:p>
            <a:r>
              <a:rPr lang="fr-FR" sz="2400" dirty="0" err="1"/>
              <a:t>MLOps</a:t>
            </a:r>
            <a:r>
              <a:rPr lang="fr-FR" sz="2400" dirty="0"/>
              <a:t> 👉 </a:t>
            </a:r>
            <a:r>
              <a:rPr lang="fr-FR" sz="2400" dirty="0" err="1"/>
              <a:t>covers</a:t>
            </a:r>
            <a:r>
              <a:rPr lang="fr-FR" sz="2400" dirty="0"/>
              <a:t> all the phases of AI/ML</a:t>
            </a:r>
          </a:p>
        </p:txBody>
      </p:sp>
      <p:grpSp>
        <p:nvGrpSpPr>
          <p:cNvPr id="70" name="Group 10">
            <a:extLst>
              <a:ext uri="{FF2B5EF4-FFF2-40B4-BE49-F238E27FC236}">
                <a16:creationId xmlns:a16="http://schemas.microsoft.com/office/drawing/2014/main" id="{2786DB1F-7D1E-2E68-D7D1-88CC24F67F1A}"/>
              </a:ext>
            </a:extLst>
          </p:cNvPr>
          <p:cNvGrpSpPr/>
          <p:nvPr/>
        </p:nvGrpSpPr>
        <p:grpSpPr>
          <a:xfrm>
            <a:off x="1877231" y="2948502"/>
            <a:ext cx="3067400" cy="1269086"/>
            <a:chOff x="1642268" y="2605171"/>
            <a:chExt cx="3069002" cy="1269748"/>
          </a:xfrm>
        </p:grpSpPr>
        <p:sp>
          <p:nvSpPr>
            <p:cNvPr id="71" name="Freeform: Shape 25">
              <a:extLst>
                <a:ext uri="{FF2B5EF4-FFF2-40B4-BE49-F238E27FC236}">
                  <a16:creationId xmlns:a16="http://schemas.microsoft.com/office/drawing/2014/main" id="{ED6F5B11-D293-3425-8527-E1E98E4D090E}"/>
                </a:ext>
              </a:extLst>
            </p:cNvPr>
            <p:cNvSpPr/>
            <p:nvPr/>
          </p:nvSpPr>
          <p:spPr>
            <a:xfrm>
              <a:off x="4016131" y="2799297"/>
              <a:ext cx="282967" cy="537810"/>
            </a:xfrm>
            <a:custGeom>
              <a:avLst/>
              <a:gdLst>
                <a:gd name="connsiteX0" fmla="*/ 0 w 282967"/>
                <a:gd name="connsiteY0" fmla="*/ 0 h 537810"/>
                <a:gd name="connsiteX1" fmla="*/ 282967 w 282967"/>
                <a:gd name="connsiteY1" fmla="*/ 537811 h 537810"/>
              </a:gdLst>
              <a:ahLst/>
              <a:cxnLst>
                <a:cxn ang="0">
                  <a:pos x="connsiteX0" y="connsiteY0"/>
                </a:cxn>
                <a:cxn ang="0">
                  <a:pos x="connsiteX1" y="connsiteY1"/>
                </a:cxn>
              </a:cxnLst>
              <a:rect l="l" t="t" r="r" b="b"/>
              <a:pathLst>
                <a:path w="282967" h="537810">
                  <a:moveTo>
                    <a:pt x="0" y="0"/>
                  </a:moveTo>
                  <a:lnTo>
                    <a:pt x="282967" y="537811"/>
                  </a:lnTo>
                </a:path>
              </a:pathLst>
            </a:custGeom>
            <a:ln w="5773" cap="flat">
              <a:noFill/>
              <a:prstDash val="solid"/>
              <a:miter/>
            </a:ln>
          </p:spPr>
          <p:txBody>
            <a:bodyPr rtlCol="0" anchor="ctr"/>
            <a:lstStyle/>
            <a:p>
              <a:pPr defTabSz="914126"/>
              <a:endParaRPr lang="en-US" sz="1798">
                <a:solidFill>
                  <a:srgbClr val="717074"/>
                </a:solidFill>
                <a:latin typeface="Metropolis"/>
              </a:endParaRPr>
            </a:p>
          </p:txBody>
        </p:sp>
        <p:grpSp>
          <p:nvGrpSpPr>
            <p:cNvPr id="72" name="Group 12">
              <a:extLst>
                <a:ext uri="{FF2B5EF4-FFF2-40B4-BE49-F238E27FC236}">
                  <a16:creationId xmlns:a16="http://schemas.microsoft.com/office/drawing/2014/main" id="{A2FE6BFF-3B89-B6F8-4003-9C6634C01563}"/>
                </a:ext>
              </a:extLst>
            </p:cNvPr>
            <p:cNvGrpSpPr/>
            <p:nvPr/>
          </p:nvGrpSpPr>
          <p:grpSpPr>
            <a:xfrm>
              <a:off x="1642268" y="2799298"/>
              <a:ext cx="2843963" cy="1075621"/>
              <a:chOff x="1834627" y="3714691"/>
              <a:chExt cx="2843963" cy="1075621"/>
            </a:xfrm>
          </p:grpSpPr>
          <p:sp>
            <p:nvSpPr>
              <p:cNvPr id="77" name="Freeform: Shape 11">
                <a:extLst>
                  <a:ext uri="{FF2B5EF4-FFF2-40B4-BE49-F238E27FC236}">
                    <a16:creationId xmlns:a16="http://schemas.microsoft.com/office/drawing/2014/main" id="{581D420A-75A6-D621-0AB3-E12F2729CAF1}"/>
                  </a:ext>
                </a:extLst>
              </p:cNvPr>
              <p:cNvSpPr/>
              <p:nvPr/>
            </p:nvSpPr>
            <p:spPr>
              <a:xfrm>
                <a:off x="1834627" y="3714691"/>
                <a:ext cx="542834" cy="1075621"/>
              </a:xfrm>
              <a:custGeom>
                <a:avLst/>
                <a:gdLst>
                  <a:gd name="connsiteX0" fmla="*/ 259868 w 542834"/>
                  <a:gd name="connsiteY0" fmla="*/ 0 h 1075621"/>
                  <a:gd name="connsiteX1" fmla="*/ 0 w 542834"/>
                  <a:gd name="connsiteY1" fmla="*/ 0 h 1075621"/>
                  <a:gd name="connsiteX2" fmla="*/ 282967 w 542834"/>
                  <a:gd name="connsiteY2" fmla="*/ 537811 h 1075621"/>
                  <a:gd name="connsiteX3" fmla="*/ 0 w 542834"/>
                  <a:gd name="connsiteY3" fmla="*/ 1075621 h 1075621"/>
                  <a:gd name="connsiteX4" fmla="*/ 259868 w 542834"/>
                  <a:gd name="connsiteY4" fmla="*/ 1075621 h 1075621"/>
                  <a:gd name="connsiteX5" fmla="*/ 542835 w 542834"/>
                  <a:gd name="connsiteY5" fmla="*/ 537811 h 1075621"/>
                  <a:gd name="connsiteX6" fmla="*/ 259868 w 542834"/>
                  <a:gd name="connsiteY6" fmla="*/ 0 h 107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834" h="1075621">
                    <a:moveTo>
                      <a:pt x="259868" y="0"/>
                    </a:moveTo>
                    <a:lnTo>
                      <a:pt x="0" y="0"/>
                    </a:lnTo>
                    <a:lnTo>
                      <a:pt x="282967" y="537811"/>
                    </a:lnTo>
                    <a:lnTo>
                      <a:pt x="0" y="1075621"/>
                    </a:lnTo>
                    <a:lnTo>
                      <a:pt x="259868" y="1075621"/>
                    </a:lnTo>
                    <a:lnTo>
                      <a:pt x="542835" y="537811"/>
                    </a:lnTo>
                    <a:lnTo>
                      <a:pt x="259868" y="0"/>
                    </a:lnTo>
                    <a:close/>
                  </a:path>
                </a:pathLst>
              </a:custGeom>
              <a:solidFill>
                <a:schemeClr val="accent4"/>
              </a:solidFill>
              <a:ln w="5773" cap="flat">
                <a:noFill/>
                <a:prstDash val="solid"/>
                <a:miter/>
              </a:ln>
            </p:spPr>
            <p:txBody>
              <a:bodyPr rtlCol="0" anchor="ctr"/>
              <a:lstStyle/>
              <a:p>
                <a:pPr defTabSz="914126"/>
                <a:endParaRPr lang="en-US" sz="1798">
                  <a:solidFill>
                    <a:srgbClr val="717074"/>
                  </a:solidFill>
                  <a:latin typeface="Metropolis"/>
                </a:endParaRPr>
              </a:p>
            </p:txBody>
          </p:sp>
          <p:sp>
            <p:nvSpPr>
              <p:cNvPr id="78" name="Freeform: Shape 14">
                <a:extLst>
                  <a:ext uri="{FF2B5EF4-FFF2-40B4-BE49-F238E27FC236}">
                    <a16:creationId xmlns:a16="http://schemas.microsoft.com/office/drawing/2014/main" id="{16D42CB5-A677-1DA4-3A9E-4251D4FB53A5}"/>
                  </a:ext>
                </a:extLst>
              </p:cNvPr>
              <p:cNvSpPr/>
              <p:nvPr/>
            </p:nvSpPr>
            <p:spPr>
              <a:xfrm>
                <a:off x="2067740" y="3714691"/>
                <a:ext cx="2610850" cy="1075621"/>
              </a:xfrm>
              <a:custGeom>
                <a:avLst/>
                <a:gdLst>
                  <a:gd name="connsiteX0" fmla="*/ 0 w 2383565"/>
                  <a:gd name="connsiteY0" fmla="*/ 0 h 1075621"/>
                  <a:gd name="connsiteX1" fmla="*/ 282967 w 2383565"/>
                  <a:gd name="connsiteY1" fmla="*/ 537811 h 1075621"/>
                  <a:gd name="connsiteX2" fmla="*/ 0 w 2383565"/>
                  <a:gd name="connsiteY2" fmla="*/ 1075621 h 1075621"/>
                  <a:gd name="connsiteX3" fmla="*/ 2100598 w 2383565"/>
                  <a:gd name="connsiteY3" fmla="*/ 1075621 h 1075621"/>
                  <a:gd name="connsiteX4" fmla="*/ 2383565 w 2383565"/>
                  <a:gd name="connsiteY4" fmla="*/ 537811 h 1075621"/>
                  <a:gd name="connsiteX5" fmla="*/ 2100598 w 2383565"/>
                  <a:gd name="connsiteY5" fmla="*/ 0 h 1075621"/>
                  <a:gd name="connsiteX6" fmla="*/ 0 w 2383565"/>
                  <a:gd name="connsiteY6" fmla="*/ 0 h 107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3565" h="1075621">
                    <a:moveTo>
                      <a:pt x="0" y="0"/>
                    </a:moveTo>
                    <a:lnTo>
                      <a:pt x="282967" y="537811"/>
                    </a:lnTo>
                    <a:lnTo>
                      <a:pt x="0" y="1075621"/>
                    </a:lnTo>
                    <a:lnTo>
                      <a:pt x="2100598" y="1075621"/>
                    </a:lnTo>
                    <a:lnTo>
                      <a:pt x="2383565" y="537811"/>
                    </a:lnTo>
                    <a:lnTo>
                      <a:pt x="2100598" y="0"/>
                    </a:lnTo>
                    <a:lnTo>
                      <a:pt x="0" y="0"/>
                    </a:lnTo>
                  </a:path>
                </a:pathLst>
              </a:custGeom>
              <a:solidFill>
                <a:schemeClr val="bg1"/>
              </a:solidFill>
              <a:ln w="5773" cap="flat">
                <a:noFill/>
                <a:prstDash val="solid"/>
                <a:miter/>
              </a:ln>
              <a:effectLst>
                <a:outerShdw blurRad="254000" sx="102000" sy="102000" algn="ctr" rotWithShape="0">
                  <a:prstClr val="black">
                    <a:alpha val="11000"/>
                  </a:prstClr>
                </a:outerShdw>
              </a:effectLst>
            </p:spPr>
            <p:txBody>
              <a:bodyPr rtlCol="0" anchor="ctr"/>
              <a:lstStyle/>
              <a:p>
                <a:pPr defTabSz="914126"/>
                <a:endParaRPr lang="en-US" sz="1798">
                  <a:solidFill>
                    <a:srgbClr val="717074"/>
                  </a:solidFill>
                  <a:latin typeface="Metropolis"/>
                </a:endParaRPr>
              </a:p>
            </p:txBody>
          </p:sp>
          <p:sp>
            <p:nvSpPr>
              <p:cNvPr id="79" name="TextBox 19">
                <a:extLst>
                  <a:ext uri="{FF2B5EF4-FFF2-40B4-BE49-F238E27FC236}">
                    <a16:creationId xmlns:a16="http://schemas.microsoft.com/office/drawing/2014/main" id="{A597ACE2-C563-F782-F8C8-C7609C3EB175}"/>
                  </a:ext>
                </a:extLst>
              </p:cNvPr>
              <p:cNvSpPr txBox="1"/>
              <p:nvPr/>
            </p:nvSpPr>
            <p:spPr>
              <a:xfrm>
                <a:off x="2602854" y="3856166"/>
                <a:ext cx="1801173" cy="431112"/>
              </a:xfrm>
              <a:prstGeom prst="rect">
                <a:avLst/>
              </a:prstGeom>
              <a:noFill/>
            </p:spPr>
            <p:txBody>
              <a:bodyPr wrap="square" lIns="0" tIns="0" rIns="0" bIns="0" rtlCol="0">
                <a:spAutoFit/>
              </a:bodyPr>
              <a:lstStyle/>
              <a:p>
                <a:pPr defTabSz="914126"/>
                <a:r>
                  <a:rPr lang="en-US" sz="1400" dirty="0">
                    <a:solidFill>
                      <a:srgbClr val="459B36"/>
                    </a:solidFill>
                    <a:latin typeface="Metropolis"/>
                  </a:rPr>
                  <a:t>PREPARE</a:t>
                </a:r>
              </a:p>
              <a:p>
                <a:pPr defTabSz="914126"/>
                <a:r>
                  <a:rPr lang="en-US" sz="1400" dirty="0">
                    <a:solidFill>
                      <a:srgbClr val="459B36"/>
                    </a:solidFill>
                    <a:latin typeface="Metropolis"/>
                  </a:rPr>
                  <a:t>DATA</a:t>
                </a:r>
              </a:p>
            </p:txBody>
          </p:sp>
        </p:grpSp>
        <p:sp>
          <p:nvSpPr>
            <p:cNvPr id="73" name="TextBox 12">
              <a:extLst>
                <a:ext uri="{FF2B5EF4-FFF2-40B4-BE49-F238E27FC236}">
                  <a16:creationId xmlns:a16="http://schemas.microsoft.com/office/drawing/2014/main" id="{BCE26ECB-FB1C-A70B-D6B5-4B94034B98AD}"/>
                </a:ext>
              </a:extLst>
            </p:cNvPr>
            <p:cNvSpPr txBox="1"/>
            <p:nvPr/>
          </p:nvSpPr>
          <p:spPr>
            <a:xfrm>
              <a:off x="2410495" y="3348666"/>
              <a:ext cx="2300775" cy="215556"/>
            </a:xfrm>
            <a:prstGeom prst="rect">
              <a:avLst/>
            </a:prstGeom>
            <a:noFill/>
            <a:ln>
              <a:noFill/>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0613">
                <a:defRPr/>
              </a:pPr>
              <a:endParaRPr lang="en-US" sz="1400" dirty="0">
                <a:solidFill>
                  <a:srgbClr val="3F3F3F"/>
                </a:solidFill>
                <a:latin typeface="Metropolis"/>
                <a:sym typeface="Arial"/>
              </a:endParaRPr>
            </a:p>
          </p:txBody>
        </p:sp>
        <p:grpSp>
          <p:nvGrpSpPr>
            <p:cNvPr id="74" name="Group 14">
              <a:extLst>
                <a:ext uri="{FF2B5EF4-FFF2-40B4-BE49-F238E27FC236}">
                  <a16:creationId xmlns:a16="http://schemas.microsoft.com/office/drawing/2014/main" id="{89BB6DE8-0CF9-239B-CC38-90C4A29DD557}"/>
                </a:ext>
              </a:extLst>
            </p:cNvPr>
            <p:cNvGrpSpPr/>
            <p:nvPr/>
          </p:nvGrpSpPr>
          <p:grpSpPr>
            <a:xfrm>
              <a:off x="3660583" y="2605171"/>
              <a:ext cx="542834" cy="542834"/>
              <a:chOff x="6481374" y="-532559"/>
              <a:chExt cx="542834" cy="542834"/>
            </a:xfrm>
          </p:grpSpPr>
          <p:sp>
            <p:nvSpPr>
              <p:cNvPr id="75" name="Oval 15">
                <a:extLst>
                  <a:ext uri="{FF2B5EF4-FFF2-40B4-BE49-F238E27FC236}">
                    <a16:creationId xmlns:a16="http://schemas.microsoft.com/office/drawing/2014/main" id="{4746F4DA-CBE3-9FCD-17E5-3610EBD620F7}"/>
                  </a:ext>
                </a:extLst>
              </p:cNvPr>
              <p:cNvSpPr/>
              <p:nvPr/>
            </p:nvSpPr>
            <p:spPr>
              <a:xfrm>
                <a:off x="6481374" y="-532559"/>
                <a:ext cx="542834" cy="542834"/>
              </a:xfrm>
              <a:prstGeom prst="ellipse">
                <a:avLst/>
              </a:prstGeom>
              <a:solidFill>
                <a:schemeClr val="bg1"/>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pPr>
                <a:endParaRPr lang="en-US" sz="1200">
                  <a:solidFill>
                    <a:srgbClr val="FFFFFF"/>
                  </a:solidFill>
                  <a:latin typeface="Metropolis"/>
                </a:endParaRPr>
              </a:p>
            </p:txBody>
          </p:sp>
          <p:pic>
            <p:nvPicPr>
              <p:cNvPr id="76" name="Graphic 16">
                <a:extLst>
                  <a:ext uri="{FF2B5EF4-FFF2-40B4-BE49-F238E27FC236}">
                    <a16:creationId xmlns:a16="http://schemas.microsoft.com/office/drawing/2014/main" id="{C907869F-BD37-068E-A7F7-253CBAA5C9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9834" y="-375641"/>
                <a:ext cx="338781" cy="280496"/>
              </a:xfrm>
              <a:prstGeom prst="rect">
                <a:avLst/>
              </a:prstGeom>
            </p:spPr>
          </p:pic>
        </p:grpSp>
      </p:grpSp>
      <p:grpSp>
        <p:nvGrpSpPr>
          <p:cNvPr id="80" name="Group 450">
            <a:extLst>
              <a:ext uri="{FF2B5EF4-FFF2-40B4-BE49-F238E27FC236}">
                <a16:creationId xmlns:a16="http://schemas.microsoft.com/office/drawing/2014/main" id="{645FB63B-888A-CDB3-9F3D-D5D27D67B4ED}"/>
              </a:ext>
            </a:extLst>
          </p:cNvPr>
          <p:cNvGrpSpPr/>
          <p:nvPr/>
        </p:nvGrpSpPr>
        <p:grpSpPr>
          <a:xfrm>
            <a:off x="7769875" y="2948502"/>
            <a:ext cx="2622488" cy="1268337"/>
            <a:chOff x="7772337" y="2605171"/>
            <a:chExt cx="2623855" cy="1268997"/>
          </a:xfrm>
        </p:grpSpPr>
        <p:grpSp>
          <p:nvGrpSpPr>
            <p:cNvPr id="81" name="Group 22">
              <a:extLst>
                <a:ext uri="{FF2B5EF4-FFF2-40B4-BE49-F238E27FC236}">
                  <a16:creationId xmlns:a16="http://schemas.microsoft.com/office/drawing/2014/main" id="{ADE9BF8F-1C1C-06A3-DBC4-7B778CC6CA1D}"/>
                </a:ext>
              </a:extLst>
            </p:cNvPr>
            <p:cNvGrpSpPr/>
            <p:nvPr/>
          </p:nvGrpSpPr>
          <p:grpSpPr>
            <a:xfrm>
              <a:off x="7772337" y="2798547"/>
              <a:ext cx="2623855" cy="1075621"/>
              <a:chOff x="7730342" y="3713940"/>
              <a:chExt cx="2623855" cy="1075621"/>
            </a:xfrm>
          </p:grpSpPr>
          <p:sp>
            <p:nvSpPr>
              <p:cNvPr id="92" name="Freeform: Shape 18">
                <a:extLst>
                  <a:ext uri="{FF2B5EF4-FFF2-40B4-BE49-F238E27FC236}">
                    <a16:creationId xmlns:a16="http://schemas.microsoft.com/office/drawing/2014/main" id="{021EAEF5-D234-403F-9962-B2A8F06FA7F5}"/>
                  </a:ext>
                </a:extLst>
              </p:cNvPr>
              <p:cNvSpPr/>
              <p:nvPr/>
            </p:nvSpPr>
            <p:spPr>
              <a:xfrm>
                <a:off x="7730342" y="3713940"/>
                <a:ext cx="542834" cy="1075621"/>
              </a:xfrm>
              <a:custGeom>
                <a:avLst/>
                <a:gdLst>
                  <a:gd name="connsiteX0" fmla="*/ 259868 w 542834"/>
                  <a:gd name="connsiteY0" fmla="*/ 0 h 1075621"/>
                  <a:gd name="connsiteX1" fmla="*/ 0 w 542834"/>
                  <a:gd name="connsiteY1" fmla="*/ 0 h 1075621"/>
                  <a:gd name="connsiteX2" fmla="*/ 282967 w 542834"/>
                  <a:gd name="connsiteY2" fmla="*/ 537811 h 1075621"/>
                  <a:gd name="connsiteX3" fmla="*/ 0 w 542834"/>
                  <a:gd name="connsiteY3" fmla="*/ 1075621 h 1075621"/>
                  <a:gd name="connsiteX4" fmla="*/ 259868 w 542834"/>
                  <a:gd name="connsiteY4" fmla="*/ 1075621 h 1075621"/>
                  <a:gd name="connsiteX5" fmla="*/ 542835 w 542834"/>
                  <a:gd name="connsiteY5" fmla="*/ 537811 h 1075621"/>
                  <a:gd name="connsiteX6" fmla="*/ 259868 w 542834"/>
                  <a:gd name="connsiteY6" fmla="*/ 0 h 107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834" h="1075621">
                    <a:moveTo>
                      <a:pt x="259868" y="0"/>
                    </a:moveTo>
                    <a:lnTo>
                      <a:pt x="0" y="0"/>
                    </a:lnTo>
                    <a:lnTo>
                      <a:pt x="282967" y="537811"/>
                    </a:lnTo>
                    <a:lnTo>
                      <a:pt x="0" y="1075621"/>
                    </a:lnTo>
                    <a:lnTo>
                      <a:pt x="259868" y="1075621"/>
                    </a:lnTo>
                    <a:lnTo>
                      <a:pt x="542835" y="537811"/>
                    </a:lnTo>
                    <a:lnTo>
                      <a:pt x="259868" y="0"/>
                    </a:lnTo>
                    <a:close/>
                  </a:path>
                </a:pathLst>
              </a:custGeom>
              <a:solidFill>
                <a:schemeClr val="accent5"/>
              </a:solidFill>
              <a:ln w="5773" cap="flat">
                <a:noFill/>
                <a:prstDash val="solid"/>
                <a:miter/>
              </a:ln>
            </p:spPr>
            <p:txBody>
              <a:bodyPr rtlCol="0" anchor="ctr"/>
              <a:lstStyle/>
              <a:p>
                <a:pPr defTabSz="914126"/>
                <a:endParaRPr lang="en-US" sz="1798">
                  <a:solidFill>
                    <a:srgbClr val="717074"/>
                  </a:solidFill>
                  <a:latin typeface="Metropolis"/>
                </a:endParaRPr>
              </a:p>
            </p:txBody>
          </p:sp>
          <p:sp>
            <p:nvSpPr>
              <p:cNvPr id="93" name="Freeform: Shape 15">
                <a:extLst>
                  <a:ext uri="{FF2B5EF4-FFF2-40B4-BE49-F238E27FC236}">
                    <a16:creationId xmlns:a16="http://schemas.microsoft.com/office/drawing/2014/main" id="{B8EF41D8-5E06-0E28-E1BE-E3FE049E56C1}"/>
                  </a:ext>
                </a:extLst>
              </p:cNvPr>
              <p:cNvSpPr/>
              <p:nvPr/>
            </p:nvSpPr>
            <p:spPr>
              <a:xfrm>
                <a:off x="7970690" y="3713940"/>
                <a:ext cx="2383507" cy="1075621"/>
              </a:xfrm>
              <a:custGeom>
                <a:avLst/>
                <a:gdLst>
                  <a:gd name="connsiteX0" fmla="*/ 0 w 2383507"/>
                  <a:gd name="connsiteY0" fmla="*/ 0 h 1075621"/>
                  <a:gd name="connsiteX1" fmla="*/ 282967 w 2383507"/>
                  <a:gd name="connsiteY1" fmla="*/ 537811 h 1075621"/>
                  <a:gd name="connsiteX2" fmla="*/ 0 w 2383507"/>
                  <a:gd name="connsiteY2" fmla="*/ 1075621 h 1075621"/>
                  <a:gd name="connsiteX3" fmla="*/ 2100540 w 2383507"/>
                  <a:gd name="connsiteY3" fmla="*/ 1075621 h 1075621"/>
                  <a:gd name="connsiteX4" fmla="*/ 2383508 w 2383507"/>
                  <a:gd name="connsiteY4" fmla="*/ 537811 h 1075621"/>
                  <a:gd name="connsiteX5" fmla="*/ 2100540 w 2383507"/>
                  <a:gd name="connsiteY5" fmla="*/ 0 h 1075621"/>
                  <a:gd name="connsiteX6" fmla="*/ 0 w 2383507"/>
                  <a:gd name="connsiteY6" fmla="*/ 0 h 107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3507" h="1075621">
                    <a:moveTo>
                      <a:pt x="0" y="0"/>
                    </a:moveTo>
                    <a:lnTo>
                      <a:pt x="282967" y="537811"/>
                    </a:lnTo>
                    <a:lnTo>
                      <a:pt x="0" y="1075621"/>
                    </a:lnTo>
                    <a:lnTo>
                      <a:pt x="2100540" y="1075621"/>
                    </a:lnTo>
                    <a:lnTo>
                      <a:pt x="2383508" y="537811"/>
                    </a:lnTo>
                    <a:lnTo>
                      <a:pt x="2100540" y="0"/>
                    </a:lnTo>
                    <a:lnTo>
                      <a:pt x="0" y="0"/>
                    </a:lnTo>
                  </a:path>
                </a:pathLst>
              </a:custGeom>
              <a:solidFill>
                <a:schemeClr val="bg1"/>
              </a:solidFill>
              <a:ln w="5773" cap="flat">
                <a:noFill/>
                <a:prstDash val="solid"/>
                <a:miter/>
              </a:ln>
              <a:effectLst>
                <a:outerShdw blurRad="254000" sx="102000" sy="102000" algn="ctr" rotWithShape="0">
                  <a:prstClr val="black">
                    <a:alpha val="11000"/>
                  </a:prstClr>
                </a:outerShdw>
              </a:effectLst>
            </p:spPr>
            <p:txBody>
              <a:bodyPr rtlCol="0" anchor="ctr"/>
              <a:lstStyle/>
              <a:p>
                <a:pPr defTabSz="914126"/>
                <a:endParaRPr lang="en-US" sz="1798">
                  <a:solidFill>
                    <a:srgbClr val="717074"/>
                  </a:solidFill>
                  <a:latin typeface="Metropolis"/>
                </a:endParaRPr>
              </a:p>
            </p:txBody>
          </p:sp>
          <p:sp>
            <p:nvSpPr>
              <p:cNvPr id="94" name="TextBox 237">
                <a:extLst>
                  <a:ext uri="{FF2B5EF4-FFF2-40B4-BE49-F238E27FC236}">
                    <a16:creationId xmlns:a16="http://schemas.microsoft.com/office/drawing/2014/main" id="{988CE2F4-EACE-0AA8-C60E-F8EE1A61D168}"/>
                  </a:ext>
                </a:extLst>
              </p:cNvPr>
              <p:cNvSpPr txBox="1"/>
              <p:nvPr/>
            </p:nvSpPr>
            <p:spPr>
              <a:xfrm>
                <a:off x="8462951" y="3853451"/>
                <a:ext cx="1801173" cy="646667"/>
              </a:xfrm>
              <a:prstGeom prst="rect">
                <a:avLst/>
              </a:prstGeom>
              <a:noFill/>
            </p:spPr>
            <p:txBody>
              <a:bodyPr wrap="square" lIns="0" tIns="0" rIns="0" bIns="0" rtlCol="0">
                <a:spAutoFit/>
              </a:bodyPr>
              <a:lstStyle/>
              <a:p>
                <a:pPr defTabSz="914126"/>
                <a:r>
                  <a:rPr lang="en-US" sz="1400" dirty="0">
                    <a:solidFill>
                      <a:srgbClr val="7F35B2"/>
                    </a:solidFill>
                    <a:latin typeface="Metropolis"/>
                  </a:rPr>
                  <a:t>DEPLOY</a:t>
                </a:r>
              </a:p>
              <a:p>
                <a:pPr defTabSz="914126"/>
                <a:r>
                  <a:rPr lang="en-US" sz="1400" dirty="0">
                    <a:solidFill>
                      <a:srgbClr val="7F35B2"/>
                    </a:solidFill>
                    <a:latin typeface="Metropolis"/>
                  </a:rPr>
                  <a:t>CONSUME</a:t>
                </a:r>
              </a:p>
              <a:p>
                <a:pPr defTabSz="914126"/>
                <a:r>
                  <a:rPr lang="en-US" sz="1400" dirty="0">
                    <a:solidFill>
                      <a:srgbClr val="7F35B2"/>
                    </a:solidFill>
                    <a:latin typeface="Metropolis"/>
                  </a:rPr>
                  <a:t>AND MONITOR</a:t>
                </a:r>
              </a:p>
            </p:txBody>
          </p:sp>
        </p:grpSp>
        <p:grpSp>
          <p:nvGrpSpPr>
            <p:cNvPr id="83" name="Group 24">
              <a:extLst>
                <a:ext uri="{FF2B5EF4-FFF2-40B4-BE49-F238E27FC236}">
                  <a16:creationId xmlns:a16="http://schemas.microsoft.com/office/drawing/2014/main" id="{9166252F-96C9-AD0E-A20C-713F2083E6D9}"/>
                </a:ext>
              </a:extLst>
            </p:cNvPr>
            <p:cNvGrpSpPr/>
            <p:nvPr/>
          </p:nvGrpSpPr>
          <p:grpSpPr>
            <a:xfrm>
              <a:off x="9641509" y="2605171"/>
              <a:ext cx="542834" cy="542834"/>
              <a:chOff x="9721289" y="2685517"/>
              <a:chExt cx="542834" cy="542834"/>
            </a:xfrm>
          </p:grpSpPr>
          <p:sp>
            <p:nvSpPr>
              <p:cNvPr id="84" name="Oval 25">
                <a:extLst>
                  <a:ext uri="{FF2B5EF4-FFF2-40B4-BE49-F238E27FC236}">
                    <a16:creationId xmlns:a16="http://schemas.microsoft.com/office/drawing/2014/main" id="{9D80A2B2-2050-D92D-5D23-1DEB5927647E}"/>
                  </a:ext>
                </a:extLst>
              </p:cNvPr>
              <p:cNvSpPr/>
              <p:nvPr/>
            </p:nvSpPr>
            <p:spPr>
              <a:xfrm>
                <a:off x="9721289" y="2685517"/>
                <a:ext cx="542834" cy="542834"/>
              </a:xfrm>
              <a:prstGeom prst="ellipse">
                <a:avLst/>
              </a:prstGeom>
              <a:solidFill>
                <a:schemeClr val="bg1"/>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pPr>
                <a:endParaRPr lang="en-US" sz="1200">
                  <a:solidFill>
                    <a:srgbClr val="FFFFFF"/>
                  </a:solidFill>
                  <a:latin typeface="Metropolis"/>
                </a:endParaRPr>
              </a:p>
            </p:txBody>
          </p:sp>
          <p:grpSp>
            <p:nvGrpSpPr>
              <p:cNvPr id="85" name="Picture Placeholder 84" descr="Multi-Cloud Ops&#10;">
                <a:extLst>
                  <a:ext uri="{FF2B5EF4-FFF2-40B4-BE49-F238E27FC236}">
                    <a16:creationId xmlns:a16="http://schemas.microsoft.com/office/drawing/2014/main" id="{AF122D70-4FD9-D2AB-F2D7-187BFD4EB0AE}"/>
                  </a:ext>
                </a:extLst>
              </p:cNvPr>
              <p:cNvGrpSpPr/>
              <p:nvPr/>
            </p:nvGrpSpPr>
            <p:grpSpPr>
              <a:xfrm>
                <a:off x="9815331" y="2842441"/>
                <a:ext cx="389274" cy="251436"/>
                <a:chOff x="1845792" y="2075703"/>
                <a:chExt cx="600234" cy="387697"/>
              </a:xfrm>
              <a:solidFill>
                <a:schemeClr val="tx2"/>
              </a:solidFill>
            </p:grpSpPr>
            <p:sp>
              <p:nvSpPr>
                <p:cNvPr id="86" name="Picture Placeholder 84">
                  <a:extLst>
                    <a:ext uri="{FF2B5EF4-FFF2-40B4-BE49-F238E27FC236}">
                      <a16:creationId xmlns:a16="http://schemas.microsoft.com/office/drawing/2014/main" id="{98E6F34F-C92A-69D3-CF92-DC80FE7932BD}"/>
                    </a:ext>
                  </a:extLst>
                </p:cNvPr>
                <p:cNvSpPr/>
                <p:nvPr/>
              </p:nvSpPr>
              <p:spPr>
                <a:xfrm>
                  <a:off x="2278407" y="2129462"/>
                  <a:ext cx="167619" cy="152422"/>
                </a:xfrm>
                <a:custGeom>
                  <a:avLst/>
                  <a:gdLst>
                    <a:gd name="connsiteX0" fmla="*/ 130287 w 167619"/>
                    <a:gd name="connsiteY0" fmla="*/ 57554 h 152422"/>
                    <a:gd name="connsiteX1" fmla="*/ 73998 w 167619"/>
                    <a:gd name="connsiteY1" fmla="*/ 0 h 152422"/>
                    <a:gd name="connsiteX2" fmla="*/ 72733 w 167619"/>
                    <a:gd name="connsiteY2" fmla="*/ 0 h 152422"/>
                    <a:gd name="connsiteX3" fmla="*/ 18974 w 167619"/>
                    <a:gd name="connsiteY3" fmla="*/ 39213 h 152422"/>
                    <a:gd name="connsiteX4" fmla="*/ 0 w 167619"/>
                    <a:gd name="connsiteY4" fmla="*/ 34785 h 152422"/>
                    <a:gd name="connsiteX5" fmla="*/ 7590 w 167619"/>
                    <a:gd name="connsiteY5" fmla="*/ 51862 h 152422"/>
                    <a:gd name="connsiteX6" fmla="*/ 12017 w 167619"/>
                    <a:gd name="connsiteY6" fmla="*/ 53127 h 152422"/>
                    <a:gd name="connsiteX7" fmla="*/ 27196 w 167619"/>
                    <a:gd name="connsiteY7" fmla="*/ 60716 h 152422"/>
                    <a:gd name="connsiteX8" fmla="*/ 33520 w 167619"/>
                    <a:gd name="connsiteY8" fmla="*/ 44905 h 152422"/>
                    <a:gd name="connsiteX9" fmla="*/ 72100 w 167619"/>
                    <a:gd name="connsiteY9" fmla="*/ 15812 h 152422"/>
                    <a:gd name="connsiteX10" fmla="*/ 73365 w 167619"/>
                    <a:gd name="connsiteY10" fmla="*/ 15812 h 152422"/>
                    <a:gd name="connsiteX11" fmla="*/ 114475 w 167619"/>
                    <a:gd name="connsiteY11" fmla="*/ 58819 h 152422"/>
                    <a:gd name="connsiteX12" fmla="*/ 115740 w 167619"/>
                    <a:gd name="connsiteY12" fmla="*/ 72100 h 152422"/>
                    <a:gd name="connsiteX13" fmla="*/ 129022 w 167619"/>
                    <a:gd name="connsiteY13" fmla="*/ 73365 h 152422"/>
                    <a:gd name="connsiteX14" fmla="*/ 151790 w 167619"/>
                    <a:gd name="connsiteY14" fmla="*/ 105621 h 152422"/>
                    <a:gd name="connsiteX15" fmla="*/ 126492 w 167619"/>
                    <a:gd name="connsiteY15" fmla="*/ 136611 h 152422"/>
                    <a:gd name="connsiteX16" fmla="*/ 125860 w 167619"/>
                    <a:gd name="connsiteY16" fmla="*/ 136611 h 152422"/>
                    <a:gd name="connsiteX17" fmla="*/ 120800 w 167619"/>
                    <a:gd name="connsiteY17" fmla="*/ 136611 h 152422"/>
                    <a:gd name="connsiteX18" fmla="*/ 71468 w 167619"/>
                    <a:gd name="connsiteY18" fmla="*/ 136611 h 152422"/>
                    <a:gd name="connsiteX19" fmla="*/ 73998 w 167619"/>
                    <a:gd name="connsiteY19" fmla="*/ 152423 h 152422"/>
                    <a:gd name="connsiteX20" fmla="*/ 121432 w 167619"/>
                    <a:gd name="connsiteY20" fmla="*/ 152423 h 152422"/>
                    <a:gd name="connsiteX21" fmla="*/ 125860 w 167619"/>
                    <a:gd name="connsiteY21" fmla="*/ 152423 h 152422"/>
                    <a:gd name="connsiteX22" fmla="*/ 126492 w 167619"/>
                    <a:gd name="connsiteY22" fmla="*/ 152423 h 152422"/>
                    <a:gd name="connsiteX23" fmla="*/ 167602 w 167619"/>
                    <a:gd name="connsiteY23" fmla="*/ 105621 h 152422"/>
                    <a:gd name="connsiteX24" fmla="*/ 130287 w 167619"/>
                    <a:gd name="connsiteY24" fmla="*/ 57554 h 15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619" h="152422">
                      <a:moveTo>
                        <a:pt x="130287" y="57554"/>
                      </a:moveTo>
                      <a:cubicBezTo>
                        <a:pt x="127124" y="25931"/>
                        <a:pt x="103723" y="1265"/>
                        <a:pt x="73998" y="0"/>
                      </a:cubicBezTo>
                      <a:cubicBezTo>
                        <a:pt x="73365" y="0"/>
                        <a:pt x="72733" y="0"/>
                        <a:pt x="72733" y="0"/>
                      </a:cubicBezTo>
                      <a:cubicBezTo>
                        <a:pt x="48699" y="0"/>
                        <a:pt x="27828" y="15812"/>
                        <a:pt x="18974" y="39213"/>
                      </a:cubicBezTo>
                      <a:cubicBezTo>
                        <a:pt x="13282" y="36683"/>
                        <a:pt x="6957" y="34785"/>
                        <a:pt x="0" y="34785"/>
                      </a:cubicBezTo>
                      <a:cubicBezTo>
                        <a:pt x="3162" y="40477"/>
                        <a:pt x="5692" y="46170"/>
                        <a:pt x="7590" y="51862"/>
                      </a:cubicBezTo>
                      <a:cubicBezTo>
                        <a:pt x="8854" y="52494"/>
                        <a:pt x="10752" y="52494"/>
                        <a:pt x="12017" y="53127"/>
                      </a:cubicBezTo>
                      <a:lnTo>
                        <a:pt x="27196" y="60716"/>
                      </a:lnTo>
                      <a:lnTo>
                        <a:pt x="33520" y="44905"/>
                      </a:lnTo>
                      <a:cubicBezTo>
                        <a:pt x="40477" y="27196"/>
                        <a:pt x="55656" y="15812"/>
                        <a:pt x="72100" y="15812"/>
                      </a:cubicBezTo>
                      <a:lnTo>
                        <a:pt x="73365" y="15812"/>
                      </a:lnTo>
                      <a:cubicBezTo>
                        <a:pt x="94237" y="16444"/>
                        <a:pt x="111945" y="34785"/>
                        <a:pt x="114475" y="58819"/>
                      </a:cubicBezTo>
                      <a:lnTo>
                        <a:pt x="115740" y="72100"/>
                      </a:lnTo>
                      <a:lnTo>
                        <a:pt x="129022" y="73365"/>
                      </a:lnTo>
                      <a:cubicBezTo>
                        <a:pt x="142304" y="74630"/>
                        <a:pt x="152423" y="88544"/>
                        <a:pt x="151790" y="105621"/>
                      </a:cubicBezTo>
                      <a:cubicBezTo>
                        <a:pt x="151158" y="122697"/>
                        <a:pt x="140406" y="136611"/>
                        <a:pt x="126492" y="136611"/>
                      </a:cubicBezTo>
                      <a:lnTo>
                        <a:pt x="125860" y="136611"/>
                      </a:lnTo>
                      <a:cubicBezTo>
                        <a:pt x="125227" y="136611"/>
                        <a:pt x="123962" y="136611"/>
                        <a:pt x="120800" y="136611"/>
                      </a:cubicBezTo>
                      <a:cubicBezTo>
                        <a:pt x="112578" y="136611"/>
                        <a:pt x="93604" y="136611"/>
                        <a:pt x="71468" y="136611"/>
                      </a:cubicBezTo>
                      <a:cubicBezTo>
                        <a:pt x="72733" y="141671"/>
                        <a:pt x="73365" y="146731"/>
                        <a:pt x="73998" y="152423"/>
                      </a:cubicBezTo>
                      <a:cubicBezTo>
                        <a:pt x="95501" y="152423"/>
                        <a:pt x="113210" y="152423"/>
                        <a:pt x="121432" y="152423"/>
                      </a:cubicBezTo>
                      <a:cubicBezTo>
                        <a:pt x="123962" y="152423"/>
                        <a:pt x="125227" y="152423"/>
                        <a:pt x="125860" y="152423"/>
                      </a:cubicBezTo>
                      <a:cubicBezTo>
                        <a:pt x="125860" y="152423"/>
                        <a:pt x="126492" y="152423"/>
                        <a:pt x="126492" y="152423"/>
                      </a:cubicBezTo>
                      <a:cubicBezTo>
                        <a:pt x="148628" y="152423"/>
                        <a:pt x="166969" y="131552"/>
                        <a:pt x="167602" y="105621"/>
                      </a:cubicBezTo>
                      <a:cubicBezTo>
                        <a:pt x="168234" y="80322"/>
                        <a:pt x="151790" y="59451"/>
                        <a:pt x="130287" y="57554"/>
                      </a:cubicBezTo>
                      <a:close/>
                    </a:path>
                  </a:pathLst>
                </a:custGeom>
                <a:grpFill/>
                <a:ln w="6271" cap="flat">
                  <a:noFill/>
                  <a:prstDash val="solid"/>
                  <a:miter/>
                </a:ln>
              </p:spPr>
              <p:txBody>
                <a:bodyPr rtlCol="0" anchor="ctr"/>
                <a:lstStyle/>
                <a:p>
                  <a:pPr defTabSz="914126"/>
                  <a:endParaRPr lang="en-US" sz="1798">
                    <a:solidFill>
                      <a:srgbClr val="717074"/>
                    </a:solidFill>
                    <a:latin typeface="Metropolis"/>
                  </a:endParaRPr>
                </a:p>
              </p:txBody>
            </p:sp>
            <p:sp>
              <p:nvSpPr>
                <p:cNvPr id="87" name="Picture Placeholder 84">
                  <a:extLst>
                    <a:ext uri="{FF2B5EF4-FFF2-40B4-BE49-F238E27FC236}">
                      <a16:creationId xmlns:a16="http://schemas.microsoft.com/office/drawing/2014/main" id="{7D24C8AE-06B3-472B-B7A6-60438019E5D6}"/>
                    </a:ext>
                  </a:extLst>
                </p:cNvPr>
                <p:cNvSpPr/>
                <p:nvPr/>
              </p:nvSpPr>
              <p:spPr>
                <a:xfrm>
                  <a:off x="1845792" y="2075703"/>
                  <a:ext cx="270705" cy="180251"/>
                </a:xfrm>
                <a:custGeom>
                  <a:avLst/>
                  <a:gdLst>
                    <a:gd name="connsiteX0" fmla="*/ 53772 w 270705"/>
                    <a:gd name="connsiteY0" fmla="*/ 179619 h 180251"/>
                    <a:gd name="connsiteX1" fmla="*/ 61361 w 270705"/>
                    <a:gd name="connsiteY1" fmla="*/ 179619 h 180251"/>
                    <a:gd name="connsiteX2" fmla="*/ 76540 w 270705"/>
                    <a:gd name="connsiteY2" fmla="*/ 163807 h 180251"/>
                    <a:gd name="connsiteX3" fmla="*/ 53772 w 270705"/>
                    <a:gd name="connsiteY3" fmla="*/ 163807 h 180251"/>
                    <a:gd name="connsiteX4" fmla="*/ 48712 w 270705"/>
                    <a:gd name="connsiteY4" fmla="*/ 163807 h 180251"/>
                    <a:gd name="connsiteX5" fmla="*/ 15824 w 270705"/>
                    <a:gd name="connsiteY5" fmla="*/ 130287 h 180251"/>
                    <a:gd name="connsiteX6" fmla="*/ 46182 w 270705"/>
                    <a:gd name="connsiteY6" fmla="*/ 100561 h 180251"/>
                    <a:gd name="connsiteX7" fmla="*/ 46815 w 270705"/>
                    <a:gd name="connsiteY7" fmla="*/ 100561 h 180251"/>
                    <a:gd name="connsiteX8" fmla="*/ 54404 w 270705"/>
                    <a:gd name="connsiteY8" fmla="*/ 101826 h 180251"/>
                    <a:gd name="connsiteX9" fmla="*/ 70848 w 270705"/>
                    <a:gd name="connsiteY9" fmla="*/ 106253 h 180251"/>
                    <a:gd name="connsiteX10" fmla="*/ 74643 w 270705"/>
                    <a:gd name="connsiteY10" fmla="*/ 89809 h 180251"/>
                    <a:gd name="connsiteX11" fmla="*/ 115753 w 270705"/>
                    <a:gd name="connsiteY11" fmla="*/ 55656 h 180251"/>
                    <a:gd name="connsiteX12" fmla="*/ 117018 w 270705"/>
                    <a:gd name="connsiteY12" fmla="*/ 55656 h 180251"/>
                    <a:gd name="connsiteX13" fmla="*/ 134094 w 270705"/>
                    <a:gd name="connsiteY13" fmla="*/ 59451 h 180251"/>
                    <a:gd name="connsiteX14" fmla="*/ 149273 w 270705"/>
                    <a:gd name="connsiteY14" fmla="*/ 67041 h 180251"/>
                    <a:gd name="connsiteX15" fmla="*/ 155598 w 270705"/>
                    <a:gd name="connsiteY15" fmla="*/ 51229 h 180251"/>
                    <a:gd name="connsiteX16" fmla="*/ 203665 w 270705"/>
                    <a:gd name="connsiteY16" fmla="*/ 15179 h 180251"/>
                    <a:gd name="connsiteX17" fmla="*/ 204930 w 270705"/>
                    <a:gd name="connsiteY17" fmla="*/ 15179 h 180251"/>
                    <a:gd name="connsiteX18" fmla="*/ 256159 w 270705"/>
                    <a:gd name="connsiteY18" fmla="*/ 68306 h 180251"/>
                    <a:gd name="connsiteX19" fmla="*/ 256791 w 270705"/>
                    <a:gd name="connsiteY19" fmla="*/ 72733 h 180251"/>
                    <a:gd name="connsiteX20" fmla="*/ 270705 w 270705"/>
                    <a:gd name="connsiteY20" fmla="*/ 58186 h 180251"/>
                    <a:gd name="connsiteX21" fmla="*/ 205562 w 270705"/>
                    <a:gd name="connsiteY21" fmla="*/ 0 h 180251"/>
                    <a:gd name="connsiteX22" fmla="*/ 203665 w 270705"/>
                    <a:gd name="connsiteY22" fmla="*/ 0 h 180251"/>
                    <a:gd name="connsiteX23" fmla="*/ 140419 w 270705"/>
                    <a:gd name="connsiteY23" fmla="*/ 46170 h 180251"/>
                    <a:gd name="connsiteX24" fmla="*/ 117018 w 270705"/>
                    <a:gd name="connsiteY24" fmla="*/ 40477 h 180251"/>
                    <a:gd name="connsiteX25" fmla="*/ 115753 w 270705"/>
                    <a:gd name="connsiteY25" fmla="*/ 40477 h 180251"/>
                    <a:gd name="connsiteX26" fmla="*/ 58831 w 270705"/>
                    <a:gd name="connsiteY26" fmla="*/ 86647 h 180251"/>
                    <a:gd name="connsiteX27" fmla="*/ 47447 w 270705"/>
                    <a:gd name="connsiteY27" fmla="*/ 84750 h 180251"/>
                    <a:gd name="connsiteX28" fmla="*/ 46182 w 270705"/>
                    <a:gd name="connsiteY28" fmla="*/ 84750 h 180251"/>
                    <a:gd name="connsiteX29" fmla="*/ 13 w 270705"/>
                    <a:gd name="connsiteY29" fmla="*/ 130287 h 180251"/>
                    <a:gd name="connsiteX30" fmla="*/ 48079 w 270705"/>
                    <a:gd name="connsiteY30" fmla="*/ 180251 h 180251"/>
                    <a:gd name="connsiteX31" fmla="*/ 53772 w 270705"/>
                    <a:gd name="connsiteY31" fmla="*/ 179619 h 18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0705" h="180251">
                      <a:moveTo>
                        <a:pt x="53772" y="179619"/>
                      </a:moveTo>
                      <a:cubicBezTo>
                        <a:pt x="55669" y="179619"/>
                        <a:pt x="58199" y="179619"/>
                        <a:pt x="61361" y="179619"/>
                      </a:cubicBezTo>
                      <a:cubicBezTo>
                        <a:pt x="65788" y="173927"/>
                        <a:pt x="70848" y="168234"/>
                        <a:pt x="76540" y="163807"/>
                      </a:cubicBezTo>
                      <a:cubicBezTo>
                        <a:pt x="66421" y="163807"/>
                        <a:pt x="58831" y="163807"/>
                        <a:pt x="53772" y="163807"/>
                      </a:cubicBezTo>
                      <a:cubicBezTo>
                        <a:pt x="51242" y="163807"/>
                        <a:pt x="49344" y="163807"/>
                        <a:pt x="48712" y="163807"/>
                      </a:cubicBezTo>
                      <a:cubicBezTo>
                        <a:pt x="31636" y="163175"/>
                        <a:pt x="15192" y="146731"/>
                        <a:pt x="15824" y="130287"/>
                      </a:cubicBezTo>
                      <a:cubicBezTo>
                        <a:pt x="16456" y="113843"/>
                        <a:pt x="29738" y="100561"/>
                        <a:pt x="46182" y="100561"/>
                      </a:cubicBezTo>
                      <a:lnTo>
                        <a:pt x="46815" y="100561"/>
                      </a:lnTo>
                      <a:cubicBezTo>
                        <a:pt x="49344" y="100561"/>
                        <a:pt x="51874" y="101194"/>
                        <a:pt x="54404" y="101826"/>
                      </a:cubicBezTo>
                      <a:lnTo>
                        <a:pt x="70848" y="106253"/>
                      </a:lnTo>
                      <a:lnTo>
                        <a:pt x="74643" y="89809"/>
                      </a:lnTo>
                      <a:cubicBezTo>
                        <a:pt x="79070" y="70203"/>
                        <a:pt x="96146" y="55656"/>
                        <a:pt x="115753" y="55656"/>
                      </a:cubicBezTo>
                      <a:lnTo>
                        <a:pt x="117018" y="55656"/>
                      </a:lnTo>
                      <a:cubicBezTo>
                        <a:pt x="123342" y="55656"/>
                        <a:pt x="129034" y="56921"/>
                        <a:pt x="134094" y="59451"/>
                      </a:cubicBezTo>
                      <a:lnTo>
                        <a:pt x="149273" y="67041"/>
                      </a:lnTo>
                      <a:lnTo>
                        <a:pt x="155598" y="51229"/>
                      </a:lnTo>
                      <a:cubicBezTo>
                        <a:pt x="163820" y="29093"/>
                        <a:pt x="182793" y="15179"/>
                        <a:pt x="203665" y="15179"/>
                      </a:cubicBezTo>
                      <a:cubicBezTo>
                        <a:pt x="204297" y="15179"/>
                        <a:pt x="204297" y="15179"/>
                        <a:pt x="204930" y="15179"/>
                      </a:cubicBezTo>
                      <a:cubicBezTo>
                        <a:pt x="231493" y="15812"/>
                        <a:pt x="252997" y="38580"/>
                        <a:pt x="256159" y="68306"/>
                      </a:cubicBezTo>
                      <a:lnTo>
                        <a:pt x="256791" y="72733"/>
                      </a:lnTo>
                      <a:cubicBezTo>
                        <a:pt x="261219" y="67041"/>
                        <a:pt x="265646" y="62614"/>
                        <a:pt x="270705" y="58186"/>
                      </a:cubicBezTo>
                      <a:cubicBezTo>
                        <a:pt x="263748" y="25298"/>
                        <a:pt x="237817" y="632"/>
                        <a:pt x="205562" y="0"/>
                      </a:cubicBezTo>
                      <a:cubicBezTo>
                        <a:pt x="204930" y="0"/>
                        <a:pt x="204297" y="0"/>
                        <a:pt x="203665" y="0"/>
                      </a:cubicBezTo>
                      <a:cubicBezTo>
                        <a:pt x="175204" y="0"/>
                        <a:pt x="151170" y="18974"/>
                        <a:pt x="140419" y="46170"/>
                      </a:cubicBezTo>
                      <a:cubicBezTo>
                        <a:pt x="133462" y="42375"/>
                        <a:pt x="125240" y="40477"/>
                        <a:pt x="117018" y="40477"/>
                      </a:cubicBezTo>
                      <a:cubicBezTo>
                        <a:pt x="116385" y="40477"/>
                        <a:pt x="115753" y="40477"/>
                        <a:pt x="115753" y="40477"/>
                      </a:cubicBezTo>
                      <a:cubicBezTo>
                        <a:pt x="87924" y="40477"/>
                        <a:pt x="64523" y="60084"/>
                        <a:pt x="58831" y="86647"/>
                      </a:cubicBezTo>
                      <a:cubicBezTo>
                        <a:pt x="55037" y="85382"/>
                        <a:pt x="51242" y="85382"/>
                        <a:pt x="47447" y="84750"/>
                      </a:cubicBezTo>
                      <a:cubicBezTo>
                        <a:pt x="46815" y="84750"/>
                        <a:pt x="46815" y="84750"/>
                        <a:pt x="46182" y="84750"/>
                      </a:cubicBezTo>
                      <a:cubicBezTo>
                        <a:pt x="20884" y="84750"/>
                        <a:pt x="645" y="104988"/>
                        <a:pt x="13" y="130287"/>
                      </a:cubicBezTo>
                      <a:cubicBezTo>
                        <a:pt x="-620" y="156218"/>
                        <a:pt x="22781" y="179619"/>
                        <a:pt x="48079" y="180251"/>
                      </a:cubicBezTo>
                      <a:cubicBezTo>
                        <a:pt x="48712" y="179619"/>
                        <a:pt x="50609" y="179619"/>
                        <a:pt x="53772" y="179619"/>
                      </a:cubicBezTo>
                      <a:close/>
                    </a:path>
                  </a:pathLst>
                </a:custGeom>
                <a:grpFill/>
                <a:ln w="6271" cap="flat">
                  <a:noFill/>
                  <a:prstDash val="solid"/>
                  <a:miter/>
                </a:ln>
              </p:spPr>
              <p:txBody>
                <a:bodyPr rtlCol="0" anchor="ctr"/>
                <a:lstStyle/>
                <a:p>
                  <a:pPr defTabSz="914126"/>
                  <a:endParaRPr lang="en-US" sz="1798">
                    <a:solidFill>
                      <a:srgbClr val="717074"/>
                    </a:solidFill>
                    <a:latin typeface="Metropolis"/>
                  </a:endParaRPr>
                </a:p>
              </p:txBody>
            </p:sp>
            <p:sp>
              <p:nvSpPr>
                <p:cNvPr id="88" name="Picture Placeholder 84">
                  <a:extLst>
                    <a:ext uri="{FF2B5EF4-FFF2-40B4-BE49-F238E27FC236}">
                      <a16:creationId xmlns:a16="http://schemas.microsoft.com/office/drawing/2014/main" id="{8ED5DD23-73A5-7AB5-6462-9A047CEA9BE3}"/>
                    </a:ext>
                  </a:extLst>
                </p:cNvPr>
                <p:cNvSpPr/>
                <p:nvPr/>
              </p:nvSpPr>
              <p:spPr>
                <a:xfrm>
                  <a:off x="1907776" y="2122505"/>
                  <a:ext cx="428280" cy="245394"/>
                </a:xfrm>
                <a:custGeom>
                  <a:avLst/>
                  <a:gdLst>
                    <a:gd name="connsiteX0" fmla="*/ 369998 w 428280"/>
                    <a:gd name="connsiteY0" fmla="*/ 91707 h 245394"/>
                    <a:gd name="connsiteX1" fmla="*/ 279557 w 428280"/>
                    <a:gd name="connsiteY1" fmla="*/ 0 h 245394"/>
                    <a:gd name="connsiteX2" fmla="*/ 277027 w 428280"/>
                    <a:gd name="connsiteY2" fmla="*/ 0 h 245394"/>
                    <a:gd name="connsiteX3" fmla="*/ 191012 w 428280"/>
                    <a:gd name="connsiteY3" fmla="*/ 62614 h 245394"/>
                    <a:gd name="connsiteX4" fmla="*/ 158757 w 428280"/>
                    <a:gd name="connsiteY4" fmla="*/ 55024 h 245394"/>
                    <a:gd name="connsiteX5" fmla="*/ 156859 w 428280"/>
                    <a:gd name="connsiteY5" fmla="*/ 55024 h 245394"/>
                    <a:gd name="connsiteX6" fmla="*/ 79699 w 428280"/>
                    <a:gd name="connsiteY6" fmla="*/ 118270 h 245394"/>
                    <a:gd name="connsiteX7" fmla="*/ 63888 w 428280"/>
                    <a:gd name="connsiteY7" fmla="*/ 116373 h 245394"/>
                    <a:gd name="connsiteX8" fmla="*/ 62623 w 428280"/>
                    <a:gd name="connsiteY8" fmla="*/ 116373 h 245394"/>
                    <a:gd name="connsiteX9" fmla="*/ 9 w 428280"/>
                    <a:gd name="connsiteY9" fmla="*/ 177721 h 245394"/>
                    <a:gd name="connsiteX10" fmla="*/ 65785 w 428280"/>
                    <a:gd name="connsiteY10" fmla="*/ 245394 h 245394"/>
                    <a:gd name="connsiteX11" fmla="*/ 73375 w 428280"/>
                    <a:gd name="connsiteY11" fmla="*/ 245394 h 245394"/>
                    <a:gd name="connsiteX12" fmla="*/ 87921 w 428280"/>
                    <a:gd name="connsiteY12" fmla="*/ 245394 h 245394"/>
                    <a:gd name="connsiteX13" fmla="*/ 87921 w 428280"/>
                    <a:gd name="connsiteY13" fmla="*/ 228951 h 245394"/>
                    <a:gd name="connsiteX14" fmla="*/ 73375 w 428280"/>
                    <a:gd name="connsiteY14" fmla="*/ 228951 h 245394"/>
                    <a:gd name="connsiteX15" fmla="*/ 66418 w 428280"/>
                    <a:gd name="connsiteY15" fmla="*/ 228951 h 245394"/>
                    <a:gd name="connsiteX16" fmla="*/ 16453 w 428280"/>
                    <a:gd name="connsiteY16" fmla="*/ 177721 h 245394"/>
                    <a:gd name="connsiteX17" fmla="*/ 63255 w 428280"/>
                    <a:gd name="connsiteY17" fmla="*/ 131552 h 245394"/>
                    <a:gd name="connsiteX18" fmla="*/ 64520 w 428280"/>
                    <a:gd name="connsiteY18" fmla="*/ 131552 h 245394"/>
                    <a:gd name="connsiteX19" fmla="*/ 75905 w 428280"/>
                    <a:gd name="connsiteY19" fmla="*/ 133449 h 245394"/>
                    <a:gd name="connsiteX20" fmla="*/ 92349 w 428280"/>
                    <a:gd name="connsiteY20" fmla="*/ 137876 h 245394"/>
                    <a:gd name="connsiteX21" fmla="*/ 96143 w 428280"/>
                    <a:gd name="connsiteY21" fmla="*/ 121432 h 245394"/>
                    <a:gd name="connsiteX22" fmla="*/ 158124 w 428280"/>
                    <a:gd name="connsiteY22" fmla="*/ 70836 h 245394"/>
                    <a:gd name="connsiteX23" fmla="*/ 159389 w 428280"/>
                    <a:gd name="connsiteY23" fmla="*/ 70836 h 245394"/>
                    <a:gd name="connsiteX24" fmla="*/ 184688 w 428280"/>
                    <a:gd name="connsiteY24" fmla="*/ 77160 h 245394"/>
                    <a:gd name="connsiteX25" fmla="*/ 199867 w 428280"/>
                    <a:gd name="connsiteY25" fmla="*/ 84750 h 245394"/>
                    <a:gd name="connsiteX26" fmla="*/ 206191 w 428280"/>
                    <a:gd name="connsiteY26" fmla="*/ 68938 h 245394"/>
                    <a:gd name="connsiteX27" fmla="*/ 277027 w 428280"/>
                    <a:gd name="connsiteY27" fmla="*/ 16444 h 245394"/>
                    <a:gd name="connsiteX28" fmla="*/ 278924 w 428280"/>
                    <a:gd name="connsiteY28" fmla="*/ 16444 h 245394"/>
                    <a:gd name="connsiteX29" fmla="*/ 353554 w 428280"/>
                    <a:gd name="connsiteY29" fmla="*/ 94237 h 245394"/>
                    <a:gd name="connsiteX30" fmla="*/ 354819 w 428280"/>
                    <a:gd name="connsiteY30" fmla="*/ 107518 h 245394"/>
                    <a:gd name="connsiteX31" fmla="*/ 368101 w 428280"/>
                    <a:gd name="connsiteY31" fmla="*/ 108783 h 245394"/>
                    <a:gd name="connsiteX32" fmla="*/ 413006 w 428280"/>
                    <a:gd name="connsiteY32" fmla="*/ 170132 h 245394"/>
                    <a:gd name="connsiteX33" fmla="*/ 363674 w 428280"/>
                    <a:gd name="connsiteY33" fmla="*/ 229583 h 245394"/>
                    <a:gd name="connsiteX34" fmla="*/ 362409 w 428280"/>
                    <a:gd name="connsiteY34" fmla="*/ 229583 h 245394"/>
                    <a:gd name="connsiteX35" fmla="*/ 359247 w 428280"/>
                    <a:gd name="connsiteY35" fmla="*/ 229583 h 245394"/>
                    <a:gd name="connsiteX36" fmla="*/ 359247 w 428280"/>
                    <a:gd name="connsiteY36" fmla="*/ 245394 h 245394"/>
                    <a:gd name="connsiteX37" fmla="*/ 361776 w 428280"/>
                    <a:gd name="connsiteY37" fmla="*/ 245394 h 245394"/>
                    <a:gd name="connsiteX38" fmla="*/ 363041 w 428280"/>
                    <a:gd name="connsiteY38" fmla="*/ 245394 h 245394"/>
                    <a:gd name="connsiteX39" fmla="*/ 428185 w 428280"/>
                    <a:gd name="connsiteY39" fmla="*/ 170764 h 245394"/>
                    <a:gd name="connsiteX40" fmla="*/ 369998 w 428280"/>
                    <a:gd name="connsiteY40" fmla="*/ 91707 h 24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280" h="245394">
                      <a:moveTo>
                        <a:pt x="369998" y="91707"/>
                      </a:moveTo>
                      <a:cubicBezTo>
                        <a:pt x="364939" y="41110"/>
                        <a:pt x="326991" y="1265"/>
                        <a:pt x="279557" y="0"/>
                      </a:cubicBezTo>
                      <a:cubicBezTo>
                        <a:pt x="278924" y="0"/>
                        <a:pt x="278292" y="0"/>
                        <a:pt x="277027" y="0"/>
                      </a:cubicBezTo>
                      <a:cubicBezTo>
                        <a:pt x="238447" y="0"/>
                        <a:pt x="205559" y="25931"/>
                        <a:pt x="191012" y="62614"/>
                      </a:cubicBezTo>
                      <a:cubicBezTo>
                        <a:pt x="181525" y="58186"/>
                        <a:pt x="170774" y="55024"/>
                        <a:pt x="158757" y="55024"/>
                      </a:cubicBezTo>
                      <a:cubicBezTo>
                        <a:pt x="158124" y="55024"/>
                        <a:pt x="157492" y="55024"/>
                        <a:pt x="156859" y="55024"/>
                      </a:cubicBezTo>
                      <a:cubicBezTo>
                        <a:pt x="118912" y="55024"/>
                        <a:pt x="87289" y="81587"/>
                        <a:pt x="79699" y="118270"/>
                      </a:cubicBezTo>
                      <a:cubicBezTo>
                        <a:pt x="74640" y="117005"/>
                        <a:pt x="69580" y="116373"/>
                        <a:pt x="63888" y="116373"/>
                      </a:cubicBezTo>
                      <a:cubicBezTo>
                        <a:pt x="63255" y="116373"/>
                        <a:pt x="62623" y="116373"/>
                        <a:pt x="62623" y="116373"/>
                      </a:cubicBezTo>
                      <a:cubicBezTo>
                        <a:pt x="28470" y="116373"/>
                        <a:pt x="642" y="143568"/>
                        <a:pt x="9" y="177721"/>
                      </a:cubicBezTo>
                      <a:cubicBezTo>
                        <a:pt x="-623" y="212507"/>
                        <a:pt x="31000" y="244762"/>
                        <a:pt x="65785" y="245394"/>
                      </a:cubicBezTo>
                      <a:cubicBezTo>
                        <a:pt x="66418" y="245394"/>
                        <a:pt x="68947" y="245394"/>
                        <a:pt x="73375" y="245394"/>
                      </a:cubicBezTo>
                      <a:cubicBezTo>
                        <a:pt x="77169" y="245394"/>
                        <a:pt x="81597" y="245394"/>
                        <a:pt x="87921" y="245394"/>
                      </a:cubicBezTo>
                      <a:lnTo>
                        <a:pt x="87921" y="228951"/>
                      </a:lnTo>
                      <a:cubicBezTo>
                        <a:pt x="82229" y="228951"/>
                        <a:pt x="77169" y="228951"/>
                        <a:pt x="73375" y="228951"/>
                      </a:cubicBezTo>
                      <a:cubicBezTo>
                        <a:pt x="69580" y="228951"/>
                        <a:pt x="67050" y="228951"/>
                        <a:pt x="66418" y="228951"/>
                      </a:cubicBezTo>
                      <a:cubicBezTo>
                        <a:pt x="39854" y="228318"/>
                        <a:pt x="15821" y="203020"/>
                        <a:pt x="16453" y="177721"/>
                      </a:cubicBezTo>
                      <a:cubicBezTo>
                        <a:pt x="17086" y="152423"/>
                        <a:pt x="37957" y="131552"/>
                        <a:pt x="63255" y="131552"/>
                      </a:cubicBezTo>
                      <a:lnTo>
                        <a:pt x="64520" y="131552"/>
                      </a:lnTo>
                      <a:cubicBezTo>
                        <a:pt x="68315" y="131552"/>
                        <a:pt x="72742" y="132184"/>
                        <a:pt x="75905" y="133449"/>
                      </a:cubicBezTo>
                      <a:lnTo>
                        <a:pt x="92349" y="137876"/>
                      </a:lnTo>
                      <a:lnTo>
                        <a:pt x="96143" y="121432"/>
                      </a:lnTo>
                      <a:cubicBezTo>
                        <a:pt x="102468" y="92339"/>
                        <a:pt x="128399" y="70836"/>
                        <a:pt x="158124" y="70836"/>
                      </a:cubicBezTo>
                      <a:cubicBezTo>
                        <a:pt x="158757" y="70836"/>
                        <a:pt x="159389" y="70836"/>
                        <a:pt x="159389" y="70836"/>
                      </a:cubicBezTo>
                      <a:cubicBezTo>
                        <a:pt x="168244" y="70836"/>
                        <a:pt x="177098" y="73365"/>
                        <a:pt x="184688" y="77160"/>
                      </a:cubicBezTo>
                      <a:lnTo>
                        <a:pt x="199867" y="84750"/>
                      </a:lnTo>
                      <a:lnTo>
                        <a:pt x="206191" y="68938"/>
                      </a:lnTo>
                      <a:cubicBezTo>
                        <a:pt x="218841" y="37315"/>
                        <a:pt x="246669" y="16444"/>
                        <a:pt x="277027" y="16444"/>
                      </a:cubicBezTo>
                      <a:cubicBezTo>
                        <a:pt x="277659" y="16444"/>
                        <a:pt x="278292" y="16444"/>
                        <a:pt x="278924" y="16444"/>
                      </a:cubicBezTo>
                      <a:cubicBezTo>
                        <a:pt x="317504" y="17076"/>
                        <a:pt x="349760" y="50597"/>
                        <a:pt x="353554" y="94237"/>
                      </a:cubicBezTo>
                      <a:lnTo>
                        <a:pt x="354819" y="107518"/>
                      </a:lnTo>
                      <a:lnTo>
                        <a:pt x="368101" y="108783"/>
                      </a:lnTo>
                      <a:cubicBezTo>
                        <a:pt x="394032" y="111313"/>
                        <a:pt x="414271" y="138509"/>
                        <a:pt x="413006" y="170132"/>
                      </a:cubicBezTo>
                      <a:cubicBezTo>
                        <a:pt x="412373" y="203020"/>
                        <a:pt x="390237" y="229583"/>
                        <a:pt x="363674" y="229583"/>
                      </a:cubicBezTo>
                      <a:lnTo>
                        <a:pt x="362409" y="229583"/>
                      </a:lnTo>
                      <a:cubicBezTo>
                        <a:pt x="361776" y="229583"/>
                        <a:pt x="361144" y="229583"/>
                        <a:pt x="359247" y="229583"/>
                      </a:cubicBezTo>
                      <a:lnTo>
                        <a:pt x="359247" y="245394"/>
                      </a:lnTo>
                      <a:cubicBezTo>
                        <a:pt x="360512" y="245394"/>
                        <a:pt x="361144" y="245394"/>
                        <a:pt x="361776" y="245394"/>
                      </a:cubicBezTo>
                      <a:cubicBezTo>
                        <a:pt x="362409" y="245394"/>
                        <a:pt x="363041" y="245394"/>
                        <a:pt x="363041" y="245394"/>
                      </a:cubicBezTo>
                      <a:cubicBezTo>
                        <a:pt x="398459" y="245394"/>
                        <a:pt x="427552" y="211874"/>
                        <a:pt x="428185" y="170764"/>
                      </a:cubicBezTo>
                      <a:cubicBezTo>
                        <a:pt x="430082" y="128389"/>
                        <a:pt x="403519" y="94869"/>
                        <a:pt x="369998" y="91707"/>
                      </a:cubicBezTo>
                      <a:close/>
                    </a:path>
                  </a:pathLst>
                </a:custGeom>
                <a:grpFill/>
                <a:ln w="6271" cap="flat">
                  <a:noFill/>
                  <a:prstDash val="solid"/>
                  <a:miter/>
                </a:ln>
              </p:spPr>
              <p:txBody>
                <a:bodyPr rtlCol="0" anchor="ctr"/>
                <a:lstStyle/>
                <a:p>
                  <a:pPr defTabSz="914126"/>
                  <a:endParaRPr lang="en-US" sz="1798">
                    <a:solidFill>
                      <a:srgbClr val="717074"/>
                    </a:solidFill>
                    <a:latin typeface="Metropolis"/>
                  </a:endParaRPr>
                </a:p>
              </p:txBody>
            </p:sp>
            <p:grpSp>
              <p:nvGrpSpPr>
                <p:cNvPr id="89" name="Picture Placeholder 84">
                  <a:extLst>
                    <a:ext uri="{FF2B5EF4-FFF2-40B4-BE49-F238E27FC236}">
                      <a16:creationId xmlns:a16="http://schemas.microsoft.com/office/drawing/2014/main" id="{0F3E0DC8-B98B-7FCE-EBA6-E12B9F784A56}"/>
                    </a:ext>
                  </a:extLst>
                </p:cNvPr>
                <p:cNvGrpSpPr/>
                <p:nvPr/>
              </p:nvGrpSpPr>
              <p:grpSpPr>
                <a:xfrm>
                  <a:off x="2023526" y="2245202"/>
                  <a:ext cx="218198" cy="218198"/>
                  <a:chOff x="2023526" y="2245202"/>
                  <a:chExt cx="218198" cy="218198"/>
                </a:xfrm>
                <a:grpFill/>
              </p:grpSpPr>
              <p:sp>
                <p:nvSpPr>
                  <p:cNvPr id="90" name="Picture Placeholder 84">
                    <a:extLst>
                      <a:ext uri="{FF2B5EF4-FFF2-40B4-BE49-F238E27FC236}">
                        <a16:creationId xmlns:a16="http://schemas.microsoft.com/office/drawing/2014/main" id="{EA74FECA-A36D-37D3-50DF-39345A3C9028}"/>
                      </a:ext>
                    </a:extLst>
                  </p:cNvPr>
                  <p:cNvSpPr/>
                  <p:nvPr/>
                </p:nvSpPr>
                <p:spPr>
                  <a:xfrm>
                    <a:off x="2072858" y="2296431"/>
                    <a:ext cx="118902" cy="118270"/>
                  </a:xfrm>
                  <a:custGeom>
                    <a:avLst/>
                    <a:gdLst>
                      <a:gd name="connsiteX0" fmla="*/ 58819 w 118902"/>
                      <a:gd name="connsiteY0" fmla="*/ 118270 h 118270"/>
                      <a:gd name="connsiteX1" fmla="*/ 51229 w 118902"/>
                      <a:gd name="connsiteY1" fmla="*/ 110681 h 118270"/>
                      <a:gd name="connsiteX2" fmla="*/ 58819 w 118902"/>
                      <a:gd name="connsiteY2" fmla="*/ 103091 h 118270"/>
                      <a:gd name="connsiteX3" fmla="*/ 102459 w 118902"/>
                      <a:gd name="connsiteY3" fmla="*/ 59451 h 118270"/>
                      <a:gd name="connsiteX4" fmla="*/ 58819 w 118902"/>
                      <a:gd name="connsiteY4" fmla="*/ 15812 h 118270"/>
                      <a:gd name="connsiteX5" fmla="*/ 15179 w 118902"/>
                      <a:gd name="connsiteY5" fmla="*/ 59451 h 118270"/>
                      <a:gd name="connsiteX6" fmla="*/ 7590 w 118902"/>
                      <a:gd name="connsiteY6" fmla="*/ 67041 h 118270"/>
                      <a:gd name="connsiteX7" fmla="*/ 0 w 118902"/>
                      <a:gd name="connsiteY7" fmla="*/ 59451 h 118270"/>
                      <a:gd name="connsiteX8" fmla="*/ 59451 w 118902"/>
                      <a:gd name="connsiteY8" fmla="*/ 0 h 118270"/>
                      <a:gd name="connsiteX9" fmla="*/ 118902 w 118902"/>
                      <a:gd name="connsiteY9" fmla="*/ 59451 h 118270"/>
                      <a:gd name="connsiteX10" fmla="*/ 58819 w 118902"/>
                      <a:gd name="connsiteY10" fmla="*/ 118270 h 11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902" h="118270">
                        <a:moveTo>
                          <a:pt x="58819" y="118270"/>
                        </a:moveTo>
                        <a:cubicBezTo>
                          <a:pt x="54392" y="118270"/>
                          <a:pt x="51229" y="114475"/>
                          <a:pt x="51229" y="110681"/>
                        </a:cubicBezTo>
                        <a:cubicBezTo>
                          <a:pt x="51229" y="106886"/>
                          <a:pt x="55024" y="103091"/>
                          <a:pt x="58819" y="103091"/>
                        </a:cubicBezTo>
                        <a:cubicBezTo>
                          <a:pt x="82852" y="103091"/>
                          <a:pt x="102459" y="83485"/>
                          <a:pt x="102459" y="59451"/>
                        </a:cubicBezTo>
                        <a:cubicBezTo>
                          <a:pt x="102459" y="35418"/>
                          <a:pt x="82852" y="15812"/>
                          <a:pt x="58819" y="15812"/>
                        </a:cubicBezTo>
                        <a:cubicBezTo>
                          <a:pt x="34785" y="15812"/>
                          <a:pt x="15179" y="35418"/>
                          <a:pt x="15179" y="59451"/>
                        </a:cubicBezTo>
                        <a:cubicBezTo>
                          <a:pt x="15179" y="63878"/>
                          <a:pt x="11384" y="67041"/>
                          <a:pt x="7590" y="67041"/>
                        </a:cubicBezTo>
                        <a:cubicBezTo>
                          <a:pt x="3795" y="67041"/>
                          <a:pt x="0" y="63246"/>
                          <a:pt x="0" y="59451"/>
                        </a:cubicBezTo>
                        <a:cubicBezTo>
                          <a:pt x="0" y="26563"/>
                          <a:pt x="26563" y="0"/>
                          <a:pt x="59451" y="0"/>
                        </a:cubicBezTo>
                        <a:cubicBezTo>
                          <a:pt x="92339" y="0"/>
                          <a:pt x="118902" y="26563"/>
                          <a:pt x="118902" y="59451"/>
                        </a:cubicBezTo>
                        <a:cubicBezTo>
                          <a:pt x="118270" y="91074"/>
                          <a:pt x="91707" y="118270"/>
                          <a:pt x="58819" y="118270"/>
                        </a:cubicBezTo>
                        <a:close/>
                      </a:path>
                    </a:pathLst>
                  </a:custGeom>
                  <a:grpFill/>
                  <a:ln w="6271" cap="flat">
                    <a:noFill/>
                    <a:prstDash val="solid"/>
                    <a:miter/>
                  </a:ln>
                </p:spPr>
                <p:txBody>
                  <a:bodyPr rtlCol="0" anchor="ctr"/>
                  <a:lstStyle/>
                  <a:p>
                    <a:pPr defTabSz="914126"/>
                    <a:endParaRPr lang="en-US" sz="1798">
                      <a:solidFill>
                        <a:srgbClr val="717074"/>
                      </a:solidFill>
                      <a:latin typeface="Metropolis"/>
                    </a:endParaRPr>
                  </a:p>
                </p:txBody>
              </p:sp>
              <p:sp>
                <p:nvSpPr>
                  <p:cNvPr id="91" name="Picture Placeholder 84">
                    <a:extLst>
                      <a:ext uri="{FF2B5EF4-FFF2-40B4-BE49-F238E27FC236}">
                        <a16:creationId xmlns:a16="http://schemas.microsoft.com/office/drawing/2014/main" id="{F694CF6B-7A6E-BFAD-D4E4-71F994237FAE}"/>
                      </a:ext>
                    </a:extLst>
                  </p:cNvPr>
                  <p:cNvSpPr/>
                  <p:nvPr/>
                </p:nvSpPr>
                <p:spPr>
                  <a:xfrm>
                    <a:off x="2023526" y="2245202"/>
                    <a:ext cx="218198" cy="218198"/>
                  </a:xfrm>
                  <a:custGeom>
                    <a:avLst/>
                    <a:gdLst>
                      <a:gd name="connsiteX0" fmla="*/ 118903 w 218198"/>
                      <a:gd name="connsiteY0" fmla="*/ 218199 h 218198"/>
                      <a:gd name="connsiteX1" fmla="*/ 115740 w 218198"/>
                      <a:gd name="connsiteY1" fmla="*/ 214404 h 218198"/>
                      <a:gd name="connsiteX2" fmla="*/ 108783 w 218198"/>
                      <a:gd name="connsiteY2" fmla="*/ 204285 h 218198"/>
                      <a:gd name="connsiteX3" fmla="*/ 105621 w 218198"/>
                      <a:gd name="connsiteY3" fmla="*/ 199225 h 218198"/>
                      <a:gd name="connsiteX4" fmla="*/ 91707 w 218198"/>
                      <a:gd name="connsiteY4" fmla="*/ 197328 h 218198"/>
                      <a:gd name="connsiteX5" fmla="*/ 87912 w 218198"/>
                      <a:gd name="connsiteY5" fmla="*/ 201122 h 218198"/>
                      <a:gd name="connsiteX6" fmla="*/ 80322 w 218198"/>
                      <a:gd name="connsiteY6" fmla="*/ 209344 h 218198"/>
                      <a:gd name="connsiteX7" fmla="*/ 77160 w 218198"/>
                      <a:gd name="connsiteY7" fmla="*/ 211874 h 218198"/>
                      <a:gd name="connsiteX8" fmla="*/ 72100 w 218198"/>
                      <a:gd name="connsiteY8" fmla="*/ 210609 h 218198"/>
                      <a:gd name="connsiteX9" fmla="*/ 43640 w 218198"/>
                      <a:gd name="connsiteY9" fmla="*/ 196063 h 218198"/>
                      <a:gd name="connsiteX10" fmla="*/ 39845 w 218198"/>
                      <a:gd name="connsiteY10" fmla="*/ 194165 h 218198"/>
                      <a:gd name="connsiteX11" fmla="*/ 39845 w 218198"/>
                      <a:gd name="connsiteY11" fmla="*/ 189738 h 218198"/>
                      <a:gd name="connsiteX12" fmla="*/ 43007 w 218198"/>
                      <a:gd name="connsiteY12" fmla="*/ 171397 h 218198"/>
                      <a:gd name="connsiteX13" fmla="*/ 38580 w 218198"/>
                      <a:gd name="connsiteY13" fmla="*/ 166337 h 218198"/>
                      <a:gd name="connsiteX14" fmla="*/ 34153 w 218198"/>
                      <a:gd name="connsiteY14" fmla="*/ 160012 h 218198"/>
                      <a:gd name="connsiteX15" fmla="*/ 28461 w 218198"/>
                      <a:gd name="connsiteY15" fmla="*/ 160012 h 218198"/>
                      <a:gd name="connsiteX16" fmla="*/ 18974 w 218198"/>
                      <a:gd name="connsiteY16" fmla="*/ 160012 h 218198"/>
                      <a:gd name="connsiteX17" fmla="*/ 12649 w 218198"/>
                      <a:gd name="connsiteY17" fmla="*/ 160645 h 218198"/>
                      <a:gd name="connsiteX18" fmla="*/ 0 w 218198"/>
                      <a:gd name="connsiteY18" fmla="*/ 118270 h 218198"/>
                      <a:gd name="connsiteX19" fmla="*/ 5692 w 218198"/>
                      <a:gd name="connsiteY19" fmla="*/ 115108 h 218198"/>
                      <a:gd name="connsiteX20" fmla="*/ 13282 w 218198"/>
                      <a:gd name="connsiteY20" fmla="*/ 110048 h 218198"/>
                      <a:gd name="connsiteX21" fmla="*/ 18974 w 218198"/>
                      <a:gd name="connsiteY21" fmla="*/ 106253 h 218198"/>
                      <a:gd name="connsiteX22" fmla="*/ 19606 w 218198"/>
                      <a:gd name="connsiteY22" fmla="*/ 99929 h 218198"/>
                      <a:gd name="connsiteX23" fmla="*/ 20871 w 218198"/>
                      <a:gd name="connsiteY23" fmla="*/ 92339 h 218198"/>
                      <a:gd name="connsiteX24" fmla="*/ 10119 w 218198"/>
                      <a:gd name="connsiteY24" fmla="*/ 82852 h 218198"/>
                      <a:gd name="connsiteX25" fmla="*/ 5060 w 218198"/>
                      <a:gd name="connsiteY25" fmla="*/ 79690 h 218198"/>
                      <a:gd name="connsiteX26" fmla="*/ 6957 w 218198"/>
                      <a:gd name="connsiteY26" fmla="*/ 73998 h 218198"/>
                      <a:gd name="connsiteX27" fmla="*/ 22136 w 218198"/>
                      <a:gd name="connsiteY27" fmla="*/ 44272 h 218198"/>
                      <a:gd name="connsiteX28" fmla="*/ 24666 w 218198"/>
                      <a:gd name="connsiteY28" fmla="*/ 39213 h 218198"/>
                      <a:gd name="connsiteX29" fmla="*/ 30358 w 218198"/>
                      <a:gd name="connsiteY29" fmla="*/ 39845 h 218198"/>
                      <a:gd name="connsiteX30" fmla="*/ 48067 w 218198"/>
                      <a:gd name="connsiteY30" fmla="*/ 43640 h 218198"/>
                      <a:gd name="connsiteX31" fmla="*/ 58819 w 218198"/>
                      <a:gd name="connsiteY31" fmla="*/ 35418 h 218198"/>
                      <a:gd name="connsiteX32" fmla="*/ 58819 w 218198"/>
                      <a:gd name="connsiteY32" fmla="*/ 29093 h 218198"/>
                      <a:gd name="connsiteX33" fmla="*/ 58819 w 218198"/>
                      <a:gd name="connsiteY33" fmla="*/ 17709 h 218198"/>
                      <a:gd name="connsiteX34" fmla="*/ 58819 w 218198"/>
                      <a:gd name="connsiteY34" fmla="*/ 12017 h 218198"/>
                      <a:gd name="connsiteX35" fmla="*/ 98664 w 218198"/>
                      <a:gd name="connsiteY35" fmla="*/ 0 h 218198"/>
                      <a:gd name="connsiteX36" fmla="*/ 101826 w 218198"/>
                      <a:gd name="connsiteY36" fmla="*/ 4427 h 218198"/>
                      <a:gd name="connsiteX37" fmla="*/ 111945 w 218198"/>
                      <a:gd name="connsiteY37" fmla="*/ 19606 h 218198"/>
                      <a:gd name="connsiteX38" fmla="*/ 118270 w 218198"/>
                      <a:gd name="connsiteY38" fmla="*/ 20239 h 218198"/>
                      <a:gd name="connsiteX39" fmla="*/ 126492 w 218198"/>
                      <a:gd name="connsiteY39" fmla="*/ 21504 h 218198"/>
                      <a:gd name="connsiteX40" fmla="*/ 129654 w 218198"/>
                      <a:gd name="connsiteY40" fmla="*/ 18341 h 218198"/>
                      <a:gd name="connsiteX41" fmla="*/ 137876 w 218198"/>
                      <a:gd name="connsiteY41" fmla="*/ 10119 h 218198"/>
                      <a:gd name="connsiteX42" fmla="*/ 141039 w 218198"/>
                      <a:gd name="connsiteY42" fmla="*/ 7590 h 218198"/>
                      <a:gd name="connsiteX43" fmla="*/ 144833 w 218198"/>
                      <a:gd name="connsiteY43" fmla="*/ 8854 h 218198"/>
                      <a:gd name="connsiteX44" fmla="*/ 160645 w 218198"/>
                      <a:gd name="connsiteY44" fmla="*/ 16444 h 218198"/>
                      <a:gd name="connsiteX45" fmla="*/ 173294 w 218198"/>
                      <a:gd name="connsiteY45" fmla="*/ 22769 h 218198"/>
                      <a:gd name="connsiteX46" fmla="*/ 179619 w 218198"/>
                      <a:gd name="connsiteY46" fmla="*/ 25298 h 218198"/>
                      <a:gd name="connsiteX47" fmla="*/ 178354 w 218198"/>
                      <a:gd name="connsiteY47" fmla="*/ 31623 h 218198"/>
                      <a:gd name="connsiteX48" fmla="*/ 174559 w 218198"/>
                      <a:gd name="connsiteY48" fmla="*/ 48699 h 218198"/>
                      <a:gd name="connsiteX49" fmla="*/ 182781 w 218198"/>
                      <a:gd name="connsiteY49" fmla="*/ 59451 h 218198"/>
                      <a:gd name="connsiteX50" fmla="*/ 189738 w 218198"/>
                      <a:gd name="connsiteY50" fmla="*/ 59451 h 218198"/>
                      <a:gd name="connsiteX51" fmla="*/ 199225 w 218198"/>
                      <a:gd name="connsiteY51" fmla="*/ 59451 h 218198"/>
                      <a:gd name="connsiteX52" fmla="*/ 205550 w 218198"/>
                      <a:gd name="connsiteY52" fmla="*/ 58819 h 218198"/>
                      <a:gd name="connsiteX53" fmla="*/ 218199 w 218198"/>
                      <a:gd name="connsiteY53" fmla="*/ 101194 h 218198"/>
                      <a:gd name="connsiteX54" fmla="*/ 211242 w 218198"/>
                      <a:gd name="connsiteY54" fmla="*/ 103723 h 218198"/>
                      <a:gd name="connsiteX55" fmla="*/ 203020 w 218198"/>
                      <a:gd name="connsiteY55" fmla="*/ 108783 h 218198"/>
                      <a:gd name="connsiteX56" fmla="*/ 197328 w 218198"/>
                      <a:gd name="connsiteY56" fmla="*/ 112578 h 218198"/>
                      <a:gd name="connsiteX57" fmla="*/ 196695 w 218198"/>
                      <a:gd name="connsiteY57" fmla="*/ 118902 h 218198"/>
                      <a:gd name="connsiteX58" fmla="*/ 195430 w 218198"/>
                      <a:gd name="connsiteY58" fmla="*/ 126492 h 218198"/>
                      <a:gd name="connsiteX59" fmla="*/ 199225 w 218198"/>
                      <a:gd name="connsiteY59" fmla="*/ 130287 h 218198"/>
                      <a:gd name="connsiteX60" fmla="*/ 206182 w 218198"/>
                      <a:gd name="connsiteY60" fmla="*/ 135979 h 218198"/>
                      <a:gd name="connsiteX61" fmla="*/ 210609 w 218198"/>
                      <a:gd name="connsiteY61" fmla="*/ 139141 h 218198"/>
                      <a:gd name="connsiteX62" fmla="*/ 208712 w 218198"/>
                      <a:gd name="connsiteY62" fmla="*/ 144833 h 218198"/>
                      <a:gd name="connsiteX63" fmla="*/ 193533 w 218198"/>
                      <a:gd name="connsiteY63" fmla="*/ 174559 h 218198"/>
                      <a:gd name="connsiteX64" fmla="*/ 191003 w 218198"/>
                      <a:gd name="connsiteY64" fmla="*/ 179619 h 218198"/>
                      <a:gd name="connsiteX65" fmla="*/ 185311 w 218198"/>
                      <a:gd name="connsiteY65" fmla="*/ 178986 h 218198"/>
                      <a:gd name="connsiteX66" fmla="*/ 168234 w 218198"/>
                      <a:gd name="connsiteY66" fmla="*/ 175191 h 218198"/>
                      <a:gd name="connsiteX67" fmla="*/ 156850 w 218198"/>
                      <a:gd name="connsiteY67" fmla="*/ 184046 h 218198"/>
                      <a:gd name="connsiteX68" fmla="*/ 156850 w 218198"/>
                      <a:gd name="connsiteY68" fmla="*/ 189738 h 218198"/>
                      <a:gd name="connsiteX69" fmla="*/ 156850 w 218198"/>
                      <a:gd name="connsiteY69" fmla="*/ 202387 h 218198"/>
                      <a:gd name="connsiteX70" fmla="*/ 156218 w 218198"/>
                      <a:gd name="connsiteY70" fmla="*/ 207447 h 218198"/>
                      <a:gd name="connsiteX71" fmla="*/ 118903 w 218198"/>
                      <a:gd name="connsiteY71" fmla="*/ 218199 h 218198"/>
                      <a:gd name="connsiteX72" fmla="*/ 91707 w 218198"/>
                      <a:gd name="connsiteY72" fmla="*/ 180884 h 218198"/>
                      <a:gd name="connsiteX73" fmla="*/ 110681 w 218198"/>
                      <a:gd name="connsiteY73" fmla="*/ 183413 h 218198"/>
                      <a:gd name="connsiteX74" fmla="*/ 113843 w 218198"/>
                      <a:gd name="connsiteY74" fmla="*/ 184046 h 218198"/>
                      <a:gd name="connsiteX75" fmla="*/ 115740 w 218198"/>
                      <a:gd name="connsiteY75" fmla="*/ 186576 h 218198"/>
                      <a:gd name="connsiteX76" fmla="*/ 122065 w 218198"/>
                      <a:gd name="connsiteY76" fmla="*/ 196063 h 218198"/>
                      <a:gd name="connsiteX77" fmla="*/ 123962 w 218198"/>
                      <a:gd name="connsiteY77" fmla="*/ 199225 h 218198"/>
                      <a:gd name="connsiteX78" fmla="*/ 142304 w 218198"/>
                      <a:gd name="connsiteY78" fmla="*/ 193533 h 218198"/>
                      <a:gd name="connsiteX79" fmla="*/ 142304 w 218198"/>
                      <a:gd name="connsiteY79" fmla="*/ 189106 h 218198"/>
                      <a:gd name="connsiteX80" fmla="*/ 142936 w 218198"/>
                      <a:gd name="connsiteY80" fmla="*/ 175824 h 218198"/>
                      <a:gd name="connsiteX81" fmla="*/ 143568 w 218198"/>
                      <a:gd name="connsiteY81" fmla="*/ 172662 h 218198"/>
                      <a:gd name="connsiteX82" fmla="*/ 146731 w 218198"/>
                      <a:gd name="connsiteY82" fmla="*/ 170764 h 218198"/>
                      <a:gd name="connsiteX83" fmla="*/ 160645 w 218198"/>
                      <a:gd name="connsiteY83" fmla="*/ 159380 h 218198"/>
                      <a:gd name="connsiteX84" fmla="*/ 163807 w 218198"/>
                      <a:gd name="connsiteY84" fmla="*/ 155585 h 218198"/>
                      <a:gd name="connsiteX85" fmla="*/ 168867 w 218198"/>
                      <a:gd name="connsiteY85" fmla="*/ 156850 h 218198"/>
                      <a:gd name="connsiteX86" fmla="*/ 182781 w 218198"/>
                      <a:gd name="connsiteY86" fmla="*/ 160645 h 218198"/>
                      <a:gd name="connsiteX87" fmla="*/ 191635 w 218198"/>
                      <a:gd name="connsiteY87" fmla="*/ 143568 h 218198"/>
                      <a:gd name="connsiteX88" fmla="*/ 188473 w 218198"/>
                      <a:gd name="connsiteY88" fmla="*/ 140406 h 218198"/>
                      <a:gd name="connsiteX89" fmla="*/ 181516 w 218198"/>
                      <a:gd name="connsiteY89" fmla="*/ 133449 h 218198"/>
                      <a:gd name="connsiteX90" fmla="*/ 177089 w 218198"/>
                      <a:gd name="connsiteY90" fmla="*/ 129654 h 218198"/>
                      <a:gd name="connsiteX91" fmla="*/ 179619 w 218198"/>
                      <a:gd name="connsiteY91" fmla="*/ 125227 h 218198"/>
                      <a:gd name="connsiteX92" fmla="*/ 180884 w 218198"/>
                      <a:gd name="connsiteY92" fmla="*/ 117638 h 218198"/>
                      <a:gd name="connsiteX93" fmla="*/ 182781 w 218198"/>
                      <a:gd name="connsiteY93" fmla="*/ 104988 h 218198"/>
                      <a:gd name="connsiteX94" fmla="*/ 184046 w 218198"/>
                      <a:gd name="connsiteY94" fmla="*/ 101194 h 218198"/>
                      <a:gd name="connsiteX95" fmla="*/ 187208 w 218198"/>
                      <a:gd name="connsiteY95" fmla="*/ 99929 h 218198"/>
                      <a:gd name="connsiteX96" fmla="*/ 194798 w 218198"/>
                      <a:gd name="connsiteY96" fmla="*/ 95501 h 218198"/>
                      <a:gd name="connsiteX97" fmla="*/ 197960 w 218198"/>
                      <a:gd name="connsiteY97" fmla="*/ 93604 h 218198"/>
                      <a:gd name="connsiteX98" fmla="*/ 192268 w 218198"/>
                      <a:gd name="connsiteY98" fmla="*/ 75263 h 218198"/>
                      <a:gd name="connsiteX99" fmla="*/ 187841 w 218198"/>
                      <a:gd name="connsiteY99" fmla="*/ 75263 h 218198"/>
                      <a:gd name="connsiteX100" fmla="*/ 180251 w 218198"/>
                      <a:gd name="connsiteY100" fmla="*/ 75895 h 218198"/>
                      <a:gd name="connsiteX101" fmla="*/ 167602 w 218198"/>
                      <a:gd name="connsiteY101" fmla="*/ 68938 h 218198"/>
                      <a:gd name="connsiteX102" fmla="*/ 157483 w 218198"/>
                      <a:gd name="connsiteY102" fmla="*/ 55024 h 218198"/>
                      <a:gd name="connsiteX103" fmla="*/ 154953 w 218198"/>
                      <a:gd name="connsiteY103" fmla="*/ 51862 h 218198"/>
                      <a:gd name="connsiteX104" fmla="*/ 156218 w 218198"/>
                      <a:gd name="connsiteY104" fmla="*/ 48067 h 218198"/>
                      <a:gd name="connsiteX105" fmla="*/ 159380 w 218198"/>
                      <a:gd name="connsiteY105" fmla="*/ 34785 h 218198"/>
                      <a:gd name="connsiteX106" fmla="*/ 150526 w 218198"/>
                      <a:gd name="connsiteY106" fmla="*/ 30358 h 218198"/>
                      <a:gd name="connsiteX107" fmla="*/ 142304 w 218198"/>
                      <a:gd name="connsiteY107" fmla="*/ 25931 h 218198"/>
                      <a:gd name="connsiteX108" fmla="*/ 139141 w 218198"/>
                      <a:gd name="connsiteY108" fmla="*/ 29726 h 218198"/>
                      <a:gd name="connsiteX109" fmla="*/ 129654 w 218198"/>
                      <a:gd name="connsiteY109" fmla="*/ 37948 h 218198"/>
                      <a:gd name="connsiteX110" fmla="*/ 126492 w 218198"/>
                      <a:gd name="connsiteY110" fmla="*/ 39845 h 218198"/>
                      <a:gd name="connsiteX111" fmla="*/ 122697 w 218198"/>
                      <a:gd name="connsiteY111" fmla="*/ 38580 h 218198"/>
                      <a:gd name="connsiteX112" fmla="*/ 114475 w 218198"/>
                      <a:gd name="connsiteY112" fmla="*/ 37315 h 218198"/>
                      <a:gd name="connsiteX113" fmla="*/ 103091 w 218198"/>
                      <a:gd name="connsiteY113" fmla="*/ 36050 h 218198"/>
                      <a:gd name="connsiteX114" fmla="*/ 99296 w 218198"/>
                      <a:gd name="connsiteY114" fmla="*/ 35418 h 218198"/>
                      <a:gd name="connsiteX115" fmla="*/ 97399 w 218198"/>
                      <a:gd name="connsiteY115" fmla="*/ 32255 h 218198"/>
                      <a:gd name="connsiteX116" fmla="*/ 89809 w 218198"/>
                      <a:gd name="connsiteY116" fmla="*/ 19606 h 218198"/>
                      <a:gd name="connsiteX117" fmla="*/ 71468 w 218198"/>
                      <a:gd name="connsiteY117" fmla="*/ 25298 h 218198"/>
                      <a:gd name="connsiteX118" fmla="*/ 71468 w 218198"/>
                      <a:gd name="connsiteY118" fmla="*/ 29726 h 218198"/>
                      <a:gd name="connsiteX119" fmla="*/ 71468 w 218198"/>
                      <a:gd name="connsiteY119" fmla="*/ 41110 h 218198"/>
                      <a:gd name="connsiteX120" fmla="*/ 71468 w 218198"/>
                      <a:gd name="connsiteY120" fmla="*/ 46802 h 218198"/>
                      <a:gd name="connsiteX121" fmla="*/ 66408 w 218198"/>
                      <a:gd name="connsiteY121" fmla="*/ 48699 h 218198"/>
                      <a:gd name="connsiteX122" fmla="*/ 51862 w 218198"/>
                      <a:gd name="connsiteY122" fmla="*/ 60084 h 218198"/>
                      <a:gd name="connsiteX123" fmla="*/ 48067 w 218198"/>
                      <a:gd name="connsiteY123" fmla="*/ 63246 h 218198"/>
                      <a:gd name="connsiteX124" fmla="*/ 43640 w 218198"/>
                      <a:gd name="connsiteY124" fmla="*/ 61349 h 218198"/>
                      <a:gd name="connsiteX125" fmla="*/ 30358 w 218198"/>
                      <a:gd name="connsiteY125" fmla="*/ 57554 h 218198"/>
                      <a:gd name="connsiteX126" fmla="*/ 21504 w 218198"/>
                      <a:gd name="connsiteY126" fmla="*/ 74630 h 218198"/>
                      <a:gd name="connsiteX127" fmla="*/ 32255 w 218198"/>
                      <a:gd name="connsiteY127" fmla="*/ 84750 h 218198"/>
                      <a:gd name="connsiteX128" fmla="*/ 35418 w 218198"/>
                      <a:gd name="connsiteY128" fmla="*/ 87912 h 218198"/>
                      <a:gd name="connsiteX129" fmla="*/ 34153 w 218198"/>
                      <a:gd name="connsiteY129" fmla="*/ 92339 h 218198"/>
                      <a:gd name="connsiteX130" fmla="*/ 32255 w 218198"/>
                      <a:gd name="connsiteY130" fmla="*/ 101826 h 218198"/>
                      <a:gd name="connsiteX131" fmla="*/ 30358 w 218198"/>
                      <a:gd name="connsiteY131" fmla="*/ 113843 h 218198"/>
                      <a:gd name="connsiteX132" fmla="*/ 29726 w 218198"/>
                      <a:gd name="connsiteY132" fmla="*/ 117638 h 218198"/>
                      <a:gd name="connsiteX133" fmla="*/ 25931 w 218198"/>
                      <a:gd name="connsiteY133" fmla="*/ 119535 h 218198"/>
                      <a:gd name="connsiteX134" fmla="*/ 18341 w 218198"/>
                      <a:gd name="connsiteY134" fmla="*/ 123962 h 218198"/>
                      <a:gd name="connsiteX135" fmla="*/ 15179 w 218198"/>
                      <a:gd name="connsiteY135" fmla="*/ 125860 h 218198"/>
                      <a:gd name="connsiteX136" fmla="*/ 20871 w 218198"/>
                      <a:gd name="connsiteY136" fmla="*/ 144201 h 218198"/>
                      <a:gd name="connsiteX137" fmla="*/ 25298 w 218198"/>
                      <a:gd name="connsiteY137" fmla="*/ 144201 h 218198"/>
                      <a:gd name="connsiteX138" fmla="*/ 34785 w 218198"/>
                      <a:gd name="connsiteY138" fmla="*/ 143568 h 218198"/>
                      <a:gd name="connsiteX139" fmla="*/ 40477 w 218198"/>
                      <a:gd name="connsiteY139" fmla="*/ 142303 h 218198"/>
                      <a:gd name="connsiteX140" fmla="*/ 43007 w 218198"/>
                      <a:gd name="connsiteY140" fmla="*/ 147996 h 218198"/>
                      <a:gd name="connsiteX141" fmla="*/ 48067 w 218198"/>
                      <a:gd name="connsiteY141" fmla="*/ 155585 h 218198"/>
                      <a:gd name="connsiteX142" fmla="*/ 55657 w 218198"/>
                      <a:gd name="connsiteY142" fmla="*/ 164440 h 218198"/>
                      <a:gd name="connsiteX143" fmla="*/ 57554 w 218198"/>
                      <a:gd name="connsiteY143" fmla="*/ 167602 h 218198"/>
                      <a:gd name="connsiteX144" fmla="*/ 56921 w 218198"/>
                      <a:gd name="connsiteY144" fmla="*/ 170764 h 218198"/>
                      <a:gd name="connsiteX145" fmla="*/ 53759 w 218198"/>
                      <a:gd name="connsiteY145" fmla="*/ 184678 h 218198"/>
                      <a:gd name="connsiteX146" fmla="*/ 70203 w 218198"/>
                      <a:gd name="connsiteY146" fmla="*/ 193533 h 218198"/>
                      <a:gd name="connsiteX147" fmla="*/ 73365 w 218198"/>
                      <a:gd name="connsiteY147" fmla="*/ 190370 h 218198"/>
                      <a:gd name="connsiteX148" fmla="*/ 82852 w 218198"/>
                      <a:gd name="connsiteY148" fmla="*/ 182148 h 218198"/>
                      <a:gd name="connsiteX149" fmla="*/ 86015 w 218198"/>
                      <a:gd name="connsiteY149" fmla="*/ 180251 h 218198"/>
                      <a:gd name="connsiteX150" fmla="*/ 91707 w 218198"/>
                      <a:gd name="connsiteY150" fmla="*/ 180884 h 218198"/>
                      <a:gd name="connsiteX151" fmla="*/ 91707 w 218198"/>
                      <a:gd name="connsiteY151" fmla="*/ 180884 h 21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218198" h="218198">
                        <a:moveTo>
                          <a:pt x="118903" y="218199"/>
                        </a:moveTo>
                        <a:lnTo>
                          <a:pt x="115740" y="214404"/>
                        </a:lnTo>
                        <a:cubicBezTo>
                          <a:pt x="113843" y="212507"/>
                          <a:pt x="111313" y="208712"/>
                          <a:pt x="108783" y="204285"/>
                        </a:cubicBezTo>
                        <a:cubicBezTo>
                          <a:pt x="107518" y="201755"/>
                          <a:pt x="106253" y="200490"/>
                          <a:pt x="105621" y="199225"/>
                        </a:cubicBezTo>
                        <a:cubicBezTo>
                          <a:pt x="98664" y="198592"/>
                          <a:pt x="94237" y="197960"/>
                          <a:pt x="91707" y="197328"/>
                        </a:cubicBezTo>
                        <a:cubicBezTo>
                          <a:pt x="90442" y="198592"/>
                          <a:pt x="89177" y="199857"/>
                          <a:pt x="87912" y="201122"/>
                        </a:cubicBezTo>
                        <a:cubicBezTo>
                          <a:pt x="84117" y="204917"/>
                          <a:pt x="81587" y="207447"/>
                          <a:pt x="80322" y="209344"/>
                        </a:cubicBezTo>
                        <a:lnTo>
                          <a:pt x="77160" y="211874"/>
                        </a:lnTo>
                        <a:lnTo>
                          <a:pt x="72100" y="210609"/>
                        </a:lnTo>
                        <a:cubicBezTo>
                          <a:pt x="69571" y="209977"/>
                          <a:pt x="63878" y="207447"/>
                          <a:pt x="43640" y="196063"/>
                        </a:cubicBezTo>
                        <a:lnTo>
                          <a:pt x="39845" y="194165"/>
                        </a:lnTo>
                        <a:lnTo>
                          <a:pt x="39845" y="189738"/>
                        </a:lnTo>
                        <a:cubicBezTo>
                          <a:pt x="39845" y="187841"/>
                          <a:pt x="40477" y="184046"/>
                          <a:pt x="43007" y="171397"/>
                        </a:cubicBezTo>
                        <a:cubicBezTo>
                          <a:pt x="41742" y="170132"/>
                          <a:pt x="40477" y="168867"/>
                          <a:pt x="38580" y="166337"/>
                        </a:cubicBezTo>
                        <a:cubicBezTo>
                          <a:pt x="36683" y="164440"/>
                          <a:pt x="35418" y="161910"/>
                          <a:pt x="34153" y="160012"/>
                        </a:cubicBezTo>
                        <a:cubicBezTo>
                          <a:pt x="32255" y="160012"/>
                          <a:pt x="30358" y="160012"/>
                          <a:pt x="28461" y="160012"/>
                        </a:cubicBezTo>
                        <a:cubicBezTo>
                          <a:pt x="22769" y="160012"/>
                          <a:pt x="20239" y="160012"/>
                          <a:pt x="18974" y="160012"/>
                        </a:cubicBezTo>
                        <a:lnTo>
                          <a:pt x="12649" y="160645"/>
                        </a:lnTo>
                        <a:lnTo>
                          <a:pt x="0" y="118270"/>
                        </a:lnTo>
                        <a:lnTo>
                          <a:pt x="5692" y="115108"/>
                        </a:lnTo>
                        <a:cubicBezTo>
                          <a:pt x="6957" y="114475"/>
                          <a:pt x="9487" y="112578"/>
                          <a:pt x="13282" y="110048"/>
                        </a:cubicBezTo>
                        <a:cubicBezTo>
                          <a:pt x="15179" y="108783"/>
                          <a:pt x="17076" y="107518"/>
                          <a:pt x="18974" y="106253"/>
                        </a:cubicBezTo>
                        <a:cubicBezTo>
                          <a:pt x="18974" y="104988"/>
                          <a:pt x="19606" y="102459"/>
                          <a:pt x="19606" y="99929"/>
                        </a:cubicBezTo>
                        <a:cubicBezTo>
                          <a:pt x="19606" y="96766"/>
                          <a:pt x="20239" y="94869"/>
                          <a:pt x="20871" y="92339"/>
                        </a:cubicBezTo>
                        <a:cubicBezTo>
                          <a:pt x="13914" y="85382"/>
                          <a:pt x="11384" y="83485"/>
                          <a:pt x="10119" y="82852"/>
                        </a:cubicBezTo>
                        <a:lnTo>
                          <a:pt x="5060" y="79690"/>
                        </a:lnTo>
                        <a:lnTo>
                          <a:pt x="6957" y="73998"/>
                        </a:lnTo>
                        <a:cubicBezTo>
                          <a:pt x="7590" y="71468"/>
                          <a:pt x="10119" y="65776"/>
                          <a:pt x="22136" y="44272"/>
                        </a:cubicBezTo>
                        <a:lnTo>
                          <a:pt x="24666" y="39213"/>
                        </a:lnTo>
                        <a:lnTo>
                          <a:pt x="30358" y="39845"/>
                        </a:lnTo>
                        <a:cubicBezTo>
                          <a:pt x="37315" y="41110"/>
                          <a:pt x="43007" y="42375"/>
                          <a:pt x="48067" y="43640"/>
                        </a:cubicBezTo>
                        <a:cubicBezTo>
                          <a:pt x="53127" y="39213"/>
                          <a:pt x="56289" y="36683"/>
                          <a:pt x="58819" y="35418"/>
                        </a:cubicBezTo>
                        <a:cubicBezTo>
                          <a:pt x="58819" y="33520"/>
                          <a:pt x="58819" y="31623"/>
                          <a:pt x="58819" y="29093"/>
                        </a:cubicBezTo>
                        <a:cubicBezTo>
                          <a:pt x="58819" y="24666"/>
                          <a:pt x="58819" y="20871"/>
                          <a:pt x="58819" y="17709"/>
                        </a:cubicBezTo>
                        <a:lnTo>
                          <a:pt x="58819" y="12017"/>
                        </a:lnTo>
                        <a:lnTo>
                          <a:pt x="98664" y="0"/>
                        </a:lnTo>
                        <a:lnTo>
                          <a:pt x="101826" y="4427"/>
                        </a:lnTo>
                        <a:cubicBezTo>
                          <a:pt x="103091" y="5692"/>
                          <a:pt x="105621" y="8854"/>
                          <a:pt x="111945" y="19606"/>
                        </a:cubicBezTo>
                        <a:cubicBezTo>
                          <a:pt x="113843" y="19606"/>
                          <a:pt x="115740" y="19606"/>
                          <a:pt x="118270" y="20239"/>
                        </a:cubicBezTo>
                        <a:cubicBezTo>
                          <a:pt x="121432" y="20239"/>
                          <a:pt x="123962" y="20871"/>
                          <a:pt x="126492" y="21504"/>
                        </a:cubicBezTo>
                        <a:cubicBezTo>
                          <a:pt x="127124" y="20871"/>
                          <a:pt x="128389" y="19606"/>
                          <a:pt x="129654" y="18341"/>
                        </a:cubicBezTo>
                        <a:cubicBezTo>
                          <a:pt x="133449" y="13914"/>
                          <a:pt x="135979" y="11384"/>
                          <a:pt x="137876" y="10119"/>
                        </a:cubicBezTo>
                        <a:lnTo>
                          <a:pt x="141039" y="7590"/>
                        </a:lnTo>
                        <a:lnTo>
                          <a:pt x="144833" y="8854"/>
                        </a:lnTo>
                        <a:cubicBezTo>
                          <a:pt x="149261" y="10119"/>
                          <a:pt x="154320" y="12649"/>
                          <a:pt x="160645" y="16444"/>
                        </a:cubicBezTo>
                        <a:cubicBezTo>
                          <a:pt x="168234" y="20871"/>
                          <a:pt x="172029" y="22136"/>
                          <a:pt x="173294" y="22769"/>
                        </a:cubicBezTo>
                        <a:lnTo>
                          <a:pt x="179619" y="25298"/>
                        </a:lnTo>
                        <a:lnTo>
                          <a:pt x="178354" y="31623"/>
                        </a:lnTo>
                        <a:cubicBezTo>
                          <a:pt x="177089" y="38580"/>
                          <a:pt x="175824" y="44272"/>
                          <a:pt x="174559" y="48699"/>
                        </a:cubicBezTo>
                        <a:cubicBezTo>
                          <a:pt x="178354" y="54392"/>
                          <a:pt x="180884" y="57554"/>
                          <a:pt x="182781" y="59451"/>
                        </a:cubicBezTo>
                        <a:cubicBezTo>
                          <a:pt x="184678" y="59451"/>
                          <a:pt x="187208" y="58819"/>
                          <a:pt x="189738" y="59451"/>
                        </a:cubicBezTo>
                        <a:cubicBezTo>
                          <a:pt x="195430" y="59451"/>
                          <a:pt x="197960" y="59451"/>
                          <a:pt x="199225" y="59451"/>
                        </a:cubicBezTo>
                        <a:lnTo>
                          <a:pt x="205550" y="58819"/>
                        </a:lnTo>
                        <a:lnTo>
                          <a:pt x="218199" y="101194"/>
                        </a:lnTo>
                        <a:lnTo>
                          <a:pt x="211242" y="103723"/>
                        </a:lnTo>
                        <a:cubicBezTo>
                          <a:pt x="209977" y="104356"/>
                          <a:pt x="207447" y="106253"/>
                          <a:pt x="203020" y="108783"/>
                        </a:cubicBezTo>
                        <a:cubicBezTo>
                          <a:pt x="201122" y="110048"/>
                          <a:pt x="199225" y="111313"/>
                          <a:pt x="197328" y="112578"/>
                        </a:cubicBezTo>
                        <a:cubicBezTo>
                          <a:pt x="197328" y="113843"/>
                          <a:pt x="196695" y="116373"/>
                          <a:pt x="196695" y="118902"/>
                        </a:cubicBezTo>
                        <a:cubicBezTo>
                          <a:pt x="196695" y="122065"/>
                          <a:pt x="196063" y="124595"/>
                          <a:pt x="195430" y="126492"/>
                        </a:cubicBezTo>
                        <a:cubicBezTo>
                          <a:pt x="196695" y="127757"/>
                          <a:pt x="197960" y="129022"/>
                          <a:pt x="199225" y="130287"/>
                        </a:cubicBezTo>
                        <a:cubicBezTo>
                          <a:pt x="201755" y="132817"/>
                          <a:pt x="204285" y="134714"/>
                          <a:pt x="206182" y="135979"/>
                        </a:cubicBezTo>
                        <a:lnTo>
                          <a:pt x="210609" y="139141"/>
                        </a:lnTo>
                        <a:lnTo>
                          <a:pt x="208712" y="144833"/>
                        </a:lnTo>
                        <a:cubicBezTo>
                          <a:pt x="208079" y="147363"/>
                          <a:pt x="205550" y="153055"/>
                          <a:pt x="193533" y="174559"/>
                        </a:cubicBezTo>
                        <a:lnTo>
                          <a:pt x="191003" y="179619"/>
                        </a:lnTo>
                        <a:lnTo>
                          <a:pt x="185311" y="178986"/>
                        </a:lnTo>
                        <a:cubicBezTo>
                          <a:pt x="179619" y="178354"/>
                          <a:pt x="173927" y="177089"/>
                          <a:pt x="168234" y="175191"/>
                        </a:cubicBezTo>
                        <a:cubicBezTo>
                          <a:pt x="164440" y="178986"/>
                          <a:pt x="160645" y="181516"/>
                          <a:pt x="156850" y="184046"/>
                        </a:cubicBezTo>
                        <a:cubicBezTo>
                          <a:pt x="156850" y="185311"/>
                          <a:pt x="156850" y="187208"/>
                          <a:pt x="156850" y="189738"/>
                        </a:cubicBezTo>
                        <a:cubicBezTo>
                          <a:pt x="157483" y="197960"/>
                          <a:pt x="156850" y="201122"/>
                          <a:pt x="156850" y="202387"/>
                        </a:cubicBezTo>
                        <a:lnTo>
                          <a:pt x="156218" y="207447"/>
                        </a:lnTo>
                        <a:lnTo>
                          <a:pt x="118903" y="218199"/>
                        </a:lnTo>
                        <a:close/>
                        <a:moveTo>
                          <a:pt x="91707" y="180884"/>
                        </a:moveTo>
                        <a:cubicBezTo>
                          <a:pt x="91707" y="180884"/>
                          <a:pt x="95501" y="181516"/>
                          <a:pt x="110681" y="183413"/>
                        </a:cubicBezTo>
                        <a:lnTo>
                          <a:pt x="113843" y="184046"/>
                        </a:lnTo>
                        <a:lnTo>
                          <a:pt x="115740" y="186576"/>
                        </a:lnTo>
                        <a:cubicBezTo>
                          <a:pt x="117005" y="188473"/>
                          <a:pt x="119535" y="191635"/>
                          <a:pt x="122065" y="196063"/>
                        </a:cubicBezTo>
                        <a:cubicBezTo>
                          <a:pt x="122697" y="197328"/>
                          <a:pt x="123330" y="198592"/>
                          <a:pt x="123962" y="199225"/>
                        </a:cubicBezTo>
                        <a:lnTo>
                          <a:pt x="142304" y="193533"/>
                        </a:lnTo>
                        <a:cubicBezTo>
                          <a:pt x="142304" y="192268"/>
                          <a:pt x="142304" y="191003"/>
                          <a:pt x="142304" y="189106"/>
                        </a:cubicBezTo>
                        <a:cubicBezTo>
                          <a:pt x="141671" y="183413"/>
                          <a:pt x="142304" y="178986"/>
                          <a:pt x="142936" y="175824"/>
                        </a:cubicBezTo>
                        <a:lnTo>
                          <a:pt x="143568" y="172662"/>
                        </a:lnTo>
                        <a:lnTo>
                          <a:pt x="146731" y="170764"/>
                        </a:lnTo>
                        <a:cubicBezTo>
                          <a:pt x="151158" y="168234"/>
                          <a:pt x="156218" y="164440"/>
                          <a:pt x="160645" y="159380"/>
                        </a:cubicBezTo>
                        <a:lnTo>
                          <a:pt x="163807" y="155585"/>
                        </a:lnTo>
                        <a:lnTo>
                          <a:pt x="168867" y="156850"/>
                        </a:lnTo>
                        <a:cubicBezTo>
                          <a:pt x="173294" y="158115"/>
                          <a:pt x="178354" y="159380"/>
                          <a:pt x="182781" y="160645"/>
                        </a:cubicBezTo>
                        <a:cubicBezTo>
                          <a:pt x="187208" y="152423"/>
                          <a:pt x="190370" y="146731"/>
                          <a:pt x="191635" y="143568"/>
                        </a:cubicBezTo>
                        <a:cubicBezTo>
                          <a:pt x="190370" y="142936"/>
                          <a:pt x="189738" y="141671"/>
                          <a:pt x="188473" y="140406"/>
                        </a:cubicBezTo>
                        <a:cubicBezTo>
                          <a:pt x="184678" y="136611"/>
                          <a:pt x="182149" y="134714"/>
                          <a:pt x="181516" y="133449"/>
                        </a:cubicBezTo>
                        <a:lnTo>
                          <a:pt x="177089" y="129654"/>
                        </a:lnTo>
                        <a:lnTo>
                          <a:pt x="179619" y="125227"/>
                        </a:lnTo>
                        <a:cubicBezTo>
                          <a:pt x="179619" y="124595"/>
                          <a:pt x="180884" y="123330"/>
                          <a:pt x="180884" y="117638"/>
                        </a:cubicBezTo>
                        <a:cubicBezTo>
                          <a:pt x="181516" y="109416"/>
                          <a:pt x="182149" y="106253"/>
                          <a:pt x="182781" y="104988"/>
                        </a:cubicBezTo>
                        <a:lnTo>
                          <a:pt x="184046" y="101194"/>
                        </a:lnTo>
                        <a:lnTo>
                          <a:pt x="187208" y="99929"/>
                        </a:lnTo>
                        <a:cubicBezTo>
                          <a:pt x="189106" y="98664"/>
                          <a:pt x="191635" y="97399"/>
                          <a:pt x="194798" y="95501"/>
                        </a:cubicBezTo>
                        <a:cubicBezTo>
                          <a:pt x="196063" y="94869"/>
                          <a:pt x="197328" y="94237"/>
                          <a:pt x="197960" y="93604"/>
                        </a:cubicBezTo>
                        <a:lnTo>
                          <a:pt x="192268" y="75263"/>
                        </a:lnTo>
                        <a:cubicBezTo>
                          <a:pt x="191003" y="75263"/>
                          <a:pt x="189738" y="75263"/>
                          <a:pt x="187841" y="75263"/>
                        </a:cubicBezTo>
                        <a:cubicBezTo>
                          <a:pt x="184678" y="75263"/>
                          <a:pt x="182149" y="75263"/>
                          <a:pt x="180251" y="75895"/>
                        </a:cubicBezTo>
                        <a:cubicBezTo>
                          <a:pt x="174559" y="78425"/>
                          <a:pt x="170764" y="73365"/>
                          <a:pt x="167602" y="68938"/>
                        </a:cubicBezTo>
                        <a:cubicBezTo>
                          <a:pt x="165072" y="65776"/>
                          <a:pt x="161910" y="61349"/>
                          <a:pt x="157483" y="55024"/>
                        </a:cubicBezTo>
                        <a:lnTo>
                          <a:pt x="154953" y="51862"/>
                        </a:lnTo>
                        <a:lnTo>
                          <a:pt x="156218" y="48067"/>
                        </a:lnTo>
                        <a:cubicBezTo>
                          <a:pt x="157483" y="44905"/>
                          <a:pt x="158115" y="40477"/>
                          <a:pt x="159380" y="34785"/>
                        </a:cubicBezTo>
                        <a:cubicBezTo>
                          <a:pt x="156850" y="33520"/>
                          <a:pt x="154320" y="32255"/>
                          <a:pt x="150526" y="30358"/>
                        </a:cubicBezTo>
                        <a:cubicBezTo>
                          <a:pt x="147363" y="28461"/>
                          <a:pt x="144833" y="27196"/>
                          <a:pt x="142304" y="25931"/>
                        </a:cubicBezTo>
                        <a:cubicBezTo>
                          <a:pt x="141671" y="26563"/>
                          <a:pt x="140406" y="27828"/>
                          <a:pt x="139141" y="29726"/>
                        </a:cubicBezTo>
                        <a:cubicBezTo>
                          <a:pt x="135979" y="33520"/>
                          <a:pt x="132817" y="36050"/>
                          <a:pt x="129654" y="37948"/>
                        </a:cubicBezTo>
                        <a:lnTo>
                          <a:pt x="126492" y="39845"/>
                        </a:lnTo>
                        <a:lnTo>
                          <a:pt x="122697" y="38580"/>
                        </a:lnTo>
                        <a:cubicBezTo>
                          <a:pt x="122065" y="37948"/>
                          <a:pt x="119535" y="37315"/>
                          <a:pt x="114475" y="37315"/>
                        </a:cubicBezTo>
                        <a:cubicBezTo>
                          <a:pt x="108151" y="36683"/>
                          <a:pt x="104988" y="36683"/>
                          <a:pt x="103091" y="36050"/>
                        </a:cubicBezTo>
                        <a:lnTo>
                          <a:pt x="99296" y="35418"/>
                        </a:lnTo>
                        <a:lnTo>
                          <a:pt x="97399" y="32255"/>
                        </a:lnTo>
                        <a:cubicBezTo>
                          <a:pt x="93604" y="26563"/>
                          <a:pt x="91074" y="22136"/>
                          <a:pt x="89809" y="19606"/>
                        </a:cubicBezTo>
                        <a:lnTo>
                          <a:pt x="71468" y="25298"/>
                        </a:lnTo>
                        <a:cubicBezTo>
                          <a:pt x="71468" y="26563"/>
                          <a:pt x="71468" y="28461"/>
                          <a:pt x="71468" y="29726"/>
                        </a:cubicBezTo>
                        <a:cubicBezTo>
                          <a:pt x="71468" y="36050"/>
                          <a:pt x="71468" y="39845"/>
                          <a:pt x="71468" y="41110"/>
                        </a:cubicBezTo>
                        <a:lnTo>
                          <a:pt x="71468" y="46802"/>
                        </a:lnTo>
                        <a:lnTo>
                          <a:pt x="66408" y="48699"/>
                        </a:lnTo>
                        <a:cubicBezTo>
                          <a:pt x="66408" y="48699"/>
                          <a:pt x="63878" y="50597"/>
                          <a:pt x="51862" y="60084"/>
                        </a:cubicBezTo>
                        <a:lnTo>
                          <a:pt x="48067" y="63246"/>
                        </a:lnTo>
                        <a:lnTo>
                          <a:pt x="43640" y="61349"/>
                        </a:lnTo>
                        <a:cubicBezTo>
                          <a:pt x="40477" y="60084"/>
                          <a:pt x="36050" y="58819"/>
                          <a:pt x="30358" y="57554"/>
                        </a:cubicBezTo>
                        <a:cubicBezTo>
                          <a:pt x="25931" y="65776"/>
                          <a:pt x="22769" y="71468"/>
                          <a:pt x="21504" y="74630"/>
                        </a:cubicBezTo>
                        <a:cubicBezTo>
                          <a:pt x="24034" y="76528"/>
                          <a:pt x="27828" y="80322"/>
                          <a:pt x="32255" y="84750"/>
                        </a:cubicBezTo>
                        <a:lnTo>
                          <a:pt x="35418" y="87912"/>
                        </a:lnTo>
                        <a:lnTo>
                          <a:pt x="34153" y="92339"/>
                        </a:lnTo>
                        <a:cubicBezTo>
                          <a:pt x="33520" y="93604"/>
                          <a:pt x="32888" y="96134"/>
                          <a:pt x="32255" y="101826"/>
                        </a:cubicBezTo>
                        <a:cubicBezTo>
                          <a:pt x="31623" y="107518"/>
                          <a:pt x="30991" y="111313"/>
                          <a:pt x="30358" y="113843"/>
                        </a:cubicBezTo>
                        <a:lnTo>
                          <a:pt x="29726" y="117638"/>
                        </a:lnTo>
                        <a:lnTo>
                          <a:pt x="25931" y="119535"/>
                        </a:lnTo>
                        <a:cubicBezTo>
                          <a:pt x="24034" y="120167"/>
                          <a:pt x="21504" y="122065"/>
                          <a:pt x="18341" y="123962"/>
                        </a:cubicBezTo>
                        <a:cubicBezTo>
                          <a:pt x="17076" y="124595"/>
                          <a:pt x="15812" y="125227"/>
                          <a:pt x="15179" y="125860"/>
                        </a:cubicBezTo>
                        <a:lnTo>
                          <a:pt x="20871" y="144201"/>
                        </a:lnTo>
                        <a:cubicBezTo>
                          <a:pt x="22136" y="144201"/>
                          <a:pt x="23401" y="144201"/>
                          <a:pt x="25298" y="144201"/>
                        </a:cubicBezTo>
                        <a:cubicBezTo>
                          <a:pt x="29093" y="144201"/>
                          <a:pt x="32255" y="143568"/>
                          <a:pt x="34785" y="143568"/>
                        </a:cubicBezTo>
                        <a:lnTo>
                          <a:pt x="40477" y="142303"/>
                        </a:lnTo>
                        <a:lnTo>
                          <a:pt x="43007" y="147996"/>
                        </a:lnTo>
                        <a:cubicBezTo>
                          <a:pt x="44272" y="150525"/>
                          <a:pt x="45537" y="153055"/>
                          <a:pt x="48067" y="155585"/>
                        </a:cubicBezTo>
                        <a:cubicBezTo>
                          <a:pt x="53759" y="161910"/>
                          <a:pt x="55024" y="163807"/>
                          <a:pt x="55657" y="164440"/>
                        </a:cubicBezTo>
                        <a:lnTo>
                          <a:pt x="57554" y="167602"/>
                        </a:lnTo>
                        <a:lnTo>
                          <a:pt x="56921" y="170764"/>
                        </a:lnTo>
                        <a:cubicBezTo>
                          <a:pt x="55024" y="177721"/>
                          <a:pt x="54392" y="182148"/>
                          <a:pt x="53759" y="184678"/>
                        </a:cubicBezTo>
                        <a:cubicBezTo>
                          <a:pt x="62614" y="189106"/>
                          <a:pt x="67673" y="192268"/>
                          <a:pt x="70203" y="193533"/>
                        </a:cubicBezTo>
                        <a:cubicBezTo>
                          <a:pt x="70836" y="192900"/>
                          <a:pt x="72100" y="191635"/>
                          <a:pt x="73365" y="190370"/>
                        </a:cubicBezTo>
                        <a:cubicBezTo>
                          <a:pt x="76528" y="186576"/>
                          <a:pt x="79690" y="184046"/>
                          <a:pt x="82852" y="182148"/>
                        </a:cubicBezTo>
                        <a:lnTo>
                          <a:pt x="86015" y="180251"/>
                        </a:lnTo>
                        <a:lnTo>
                          <a:pt x="91707" y="180884"/>
                        </a:lnTo>
                        <a:cubicBezTo>
                          <a:pt x="91707" y="180884"/>
                          <a:pt x="91707" y="180884"/>
                          <a:pt x="91707" y="180884"/>
                        </a:cubicBezTo>
                        <a:close/>
                      </a:path>
                    </a:pathLst>
                  </a:custGeom>
                  <a:grpFill/>
                  <a:ln w="6271" cap="flat">
                    <a:noFill/>
                    <a:prstDash val="solid"/>
                    <a:miter/>
                  </a:ln>
                </p:spPr>
                <p:txBody>
                  <a:bodyPr rtlCol="0" anchor="ctr"/>
                  <a:lstStyle/>
                  <a:p>
                    <a:pPr defTabSz="914126"/>
                    <a:endParaRPr lang="en-US" sz="1798">
                      <a:solidFill>
                        <a:srgbClr val="717074"/>
                      </a:solidFill>
                      <a:latin typeface="Metropolis"/>
                    </a:endParaRPr>
                  </a:p>
                </p:txBody>
              </p:sp>
            </p:grpSp>
          </p:grpSp>
        </p:grpSp>
      </p:grpSp>
      <p:grpSp>
        <p:nvGrpSpPr>
          <p:cNvPr id="95" name="Group 238">
            <a:extLst>
              <a:ext uri="{FF2B5EF4-FFF2-40B4-BE49-F238E27FC236}">
                <a16:creationId xmlns:a16="http://schemas.microsoft.com/office/drawing/2014/main" id="{BDFB6286-7609-D243-F5ED-1B0A507A3073}"/>
              </a:ext>
            </a:extLst>
          </p:cNvPr>
          <p:cNvGrpSpPr/>
          <p:nvPr/>
        </p:nvGrpSpPr>
        <p:grpSpPr>
          <a:xfrm>
            <a:off x="4911224" y="2948502"/>
            <a:ext cx="2625606" cy="1268337"/>
            <a:chOff x="4677842" y="2605171"/>
            <a:chExt cx="2626974" cy="1268997"/>
          </a:xfrm>
        </p:grpSpPr>
        <p:grpSp>
          <p:nvGrpSpPr>
            <p:cNvPr id="96" name="Group 239">
              <a:extLst>
                <a:ext uri="{FF2B5EF4-FFF2-40B4-BE49-F238E27FC236}">
                  <a16:creationId xmlns:a16="http://schemas.microsoft.com/office/drawing/2014/main" id="{D1F8CBA3-39D3-7B8B-5B0F-323BF92275F2}"/>
                </a:ext>
              </a:extLst>
            </p:cNvPr>
            <p:cNvGrpSpPr/>
            <p:nvPr/>
          </p:nvGrpSpPr>
          <p:grpSpPr>
            <a:xfrm>
              <a:off x="4677842" y="2798547"/>
              <a:ext cx="2626974" cy="1075621"/>
              <a:chOff x="4870202" y="3713940"/>
              <a:chExt cx="2626974" cy="1075621"/>
            </a:xfrm>
          </p:grpSpPr>
          <p:sp>
            <p:nvSpPr>
              <p:cNvPr id="105" name="Freeform: Shape 21">
                <a:extLst>
                  <a:ext uri="{FF2B5EF4-FFF2-40B4-BE49-F238E27FC236}">
                    <a16:creationId xmlns:a16="http://schemas.microsoft.com/office/drawing/2014/main" id="{7F5EA6D7-4DAA-5A1C-B60F-DB34873F4AD0}"/>
                  </a:ext>
                </a:extLst>
              </p:cNvPr>
              <p:cNvSpPr/>
              <p:nvPr/>
            </p:nvSpPr>
            <p:spPr>
              <a:xfrm>
                <a:off x="4870202" y="3713940"/>
                <a:ext cx="542834" cy="1075621"/>
              </a:xfrm>
              <a:custGeom>
                <a:avLst/>
                <a:gdLst>
                  <a:gd name="connsiteX0" fmla="*/ 259868 w 542834"/>
                  <a:gd name="connsiteY0" fmla="*/ 0 h 1075621"/>
                  <a:gd name="connsiteX1" fmla="*/ 0 w 542834"/>
                  <a:gd name="connsiteY1" fmla="*/ 0 h 1075621"/>
                  <a:gd name="connsiteX2" fmla="*/ 282967 w 542834"/>
                  <a:gd name="connsiteY2" fmla="*/ 537811 h 1075621"/>
                  <a:gd name="connsiteX3" fmla="*/ 0 w 542834"/>
                  <a:gd name="connsiteY3" fmla="*/ 1075621 h 1075621"/>
                  <a:gd name="connsiteX4" fmla="*/ 259868 w 542834"/>
                  <a:gd name="connsiteY4" fmla="*/ 1075621 h 1075621"/>
                  <a:gd name="connsiteX5" fmla="*/ 542835 w 542834"/>
                  <a:gd name="connsiteY5" fmla="*/ 537811 h 1075621"/>
                  <a:gd name="connsiteX6" fmla="*/ 259868 w 542834"/>
                  <a:gd name="connsiteY6" fmla="*/ 0 h 107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834" h="1075621">
                    <a:moveTo>
                      <a:pt x="259868" y="0"/>
                    </a:moveTo>
                    <a:lnTo>
                      <a:pt x="0" y="0"/>
                    </a:lnTo>
                    <a:lnTo>
                      <a:pt x="282967" y="537811"/>
                    </a:lnTo>
                    <a:lnTo>
                      <a:pt x="0" y="1075621"/>
                    </a:lnTo>
                    <a:lnTo>
                      <a:pt x="259868" y="1075621"/>
                    </a:lnTo>
                    <a:lnTo>
                      <a:pt x="542835" y="537811"/>
                    </a:lnTo>
                    <a:lnTo>
                      <a:pt x="259868" y="0"/>
                    </a:lnTo>
                    <a:close/>
                  </a:path>
                </a:pathLst>
              </a:custGeom>
              <a:solidFill>
                <a:schemeClr val="accent1"/>
              </a:solidFill>
              <a:ln w="5773" cap="flat">
                <a:noFill/>
                <a:prstDash val="solid"/>
                <a:miter/>
              </a:ln>
            </p:spPr>
            <p:txBody>
              <a:bodyPr rtlCol="0" anchor="ctr"/>
              <a:lstStyle/>
              <a:p>
                <a:pPr defTabSz="914126"/>
                <a:endParaRPr lang="en-US" sz="1798">
                  <a:solidFill>
                    <a:srgbClr val="717074"/>
                  </a:solidFill>
                  <a:latin typeface="Metropolis"/>
                </a:endParaRPr>
              </a:p>
            </p:txBody>
          </p:sp>
          <p:sp>
            <p:nvSpPr>
              <p:cNvPr id="106" name="Freeform: Shape 12">
                <a:extLst>
                  <a:ext uri="{FF2B5EF4-FFF2-40B4-BE49-F238E27FC236}">
                    <a16:creationId xmlns:a16="http://schemas.microsoft.com/office/drawing/2014/main" id="{A6464F4C-E224-479C-0DE5-FA9803E78565}"/>
                  </a:ext>
                </a:extLst>
              </p:cNvPr>
              <p:cNvSpPr/>
              <p:nvPr/>
            </p:nvSpPr>
            <p:spPr>
              <a:xfrm>
                <a:off x="5113611" y="3713940"/>
                <a:ext cx="2383565" cy="1075621"/>
              </a:xfrm>
              <a:custGeom>
                <a:avLst/>
                <a:gdLst>
                  <a:gd name="connsiteX0" fmla="*/ 0 w 2383565"/>
                  <a:gd name="connsiteY0" fmla="*/ 0 h 1075621"/>
                  <a:gd name="connsiteX1" fmla="*/ 282967 w 2383565"/>
                  <a:gd name="connsiteY1" fmla="*/ 537811 h 1075621"/>
                  <a:gd name="connsiteX2" fmla="*/ 0 w 2383565"/>
                  <a:gd name="connsiteY2" fmla="*/ 1075621 h 1075621"/>
                  <a:gd name="connsiteX3" fmla="*/ 2100599 w 2383565"/>
                  <a:gd name="connsiteY3" fmla="*/ 1075621 h 1075621"/>
                  <a:gd name="connsiteX4" fmla="*/ 2383566 w 2383565"/>
                  <a:gd name="connsiteY4" fmla="*/ 537811 h 1075621"/>
                  <a:gd name="connsiteX5" fmla="*/ 2100599 w 2383565"/>
                  <a:gd name="connsiteY5" fmla="*/ 0 h 1075621"/>
                  <a:gd name="connsiteX6" fmla="*/ 0 w 2383565"/>
                  <a:gd name="connsiteY6" fmla="*/ 0 h 107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3565" h="1075621">
                    <a:moveTo>
                      <a:pt x="0" y="0"/>
                    </a:moveTo>
                    <a:lnTo>
                      <a:pt x="282967" y="537811"/>
                    </a:lnTo>
                    <a:lnTo>
                      <a:pt x="0" y="1075621"/>
                    </a:lnTo>
                    <a:lnTo>
                      <a:pt x="2100599" y="1075621"/>
                    </a:lnTo>
                    <a:lnTo>
                      <a:pt x="2383566" y="537811"/>
                    </a:lnTo>
                    <a:lnTo>
                      <a:pt x="2100599" y="0"/>
                    </a:lnTo>
                    <a:lnTo>
                      <a:pt x="0" y="0"/>
                    </a:lnTo>
                  </a:path>
                </a:pathLst>
              </a:custGeom>
              <a:solidFill>
                <a:schemeClr val="bg1"/>
              </a:solidFill>
              <a:ln w="5773" cap="flat">
                <a:noFill/>
                <a:prstDash val="solid"/>
                <a:miter/>
              </a:ln>
              <a:effectLst>
                <a:outerShdw blurRad="254000" sx="102000" sy="102000" algn="ctr" rotWithShape="0">
                  <a:prstClr val="black">
                    <a:alpha val="11000"/>
                  </a:prstClr>
                </a:outerShdw>
              </a:effectLst>
            </p:spPr>
            <p:txBody>
              <a:bodyPr rtlCol="0" anchor="ctr"/>
              <a:lstStyle/>
              <a:p>
                <a:pPr defTabSz="914126"/>
                <a:endParaRPr lang="en-US" sz="1798">
                  <a:solidFill>
                    <a:srgbClr val="717074"/>
                  </a:solidFill>
                  <a:latin typeface="Metropolis"/>
                </a:endParaRPr>
              </a:p>
            </p:txBody>
          </p:sp>
          <p:sp>
            <p:nvSpPr>
              <p:cNvPr id="107" name="TextBox 250">
                <a:extLst>
                  <a:ext uri="{FF2B5EF4-FFF2-40B4-BE49-F238E27FC236}">
                    <a16:creationId xmlns:a16="http://schemas.microsoft.com/office/drawing/2014/main" id="{C880E43D-A4A1-C124-0878-528B694A84E1}"/>
                  </a:ext>
                </a:extLst>
              </p:cNvPr>
              <p:cNvSpPr txBox="1"/>
              <p:nvPr/>
            </p:nvSpPr>
            <p:spPr>
              <a:xfrm>
                <a:off x="5623018" y="3850843"/>
                <a:ext cx="1801173" cy="431111"/>
              </a:xfrm>
              <a:prstGeom prst="rect">
                <a:avLst/>
              </a:prstGeom>
              <a:noFill/>
            </p:spPr>
            <p:txBody>
              <a:bodyPr wrap="square" lIns="0" tIns="0" rIns="0" bIns="0" rtlCol="0">
                <a:spAutoFit/>
              </a:bodyPr>
              <a:lstStyle/>
              <a:p>
                <a:pPr defTabSz="914126"/>
                <a:r>
                  <a:rPr lang="en-US" sz="1400" dirty="0">
                    <a:solidFill>
                      <a:srgbClr val="0091DA"/>
                    </a:solidFill>
                    <a:latin typeface="Metropolis"/>
                  </a:rPr>
                  <a:t>BUILD</a:t>
                </a:r>
              </a:p>
              <a:p>
                <a:pPr defTabSz="914126"/>
                <a:r>
                  <a:rPr lang="en-US" sz="1400" dirty="0">
                    <a:solidFill>
                      <a:srgbClr val="0091DA"/>
                    </a:solidFill>
                    <a:latin typeface="Metropolis"/>
                  </a:rPr>
                  <a:t>MODEL</a:t>
                </a:r>
              </a:p>
            </p:txBody>
          </p:sp>
        </p:grpSp>
        <p:sp>
          <p:nvSpPr>
            <p:cNvPr id="98" name="Oval 241">
              <a:extLst>
                <a:ext uri="{FF2B5EF4-FFF2-40B4-BE49-F238E27FC236}">
                  <a16:creationId xmlns:a16="http://schemas.microsoft.com/office/drawing/2014/main" id="{DA0932AE-7CF9-F92C-1266-9D1ADF1D8D4C}"/>
                </a:ext>
              </a:extLst>
            </p:cNvPr>
            <p:cNvSpPr/>
            <p:nvPr/>
          </p:nvSpPr>
          <p:spPr>
            <a:xfrm>
              <a:off x="6515566" y="2605171"/>
              <a:ext cx="542834" cy="542834"/>
            </a:xfrm>
            <a:prstGeom prst="ellips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spcAft>
                  <a:spcPts val="600"/>
                </a:spcAft>
              </a:pPr>
              <a:endParaRPr lang="en-US" sz="1200">
                <a:solidFill>
                  <a:srgbClr val="FFFFFF"/>
                </a:solidFill>
                <a:latin typeface="Metropolis"/>
              </a:endParaRPr>
            </a:p>
          </p:txBody>
        </p:sp>
        <p:grpSp>
          <p:nvGrpSpPr>
            <p:cNvPr id="99" name="Group 242" descr="Any App, Any Scale&#10;">
              <a:extLst>
                <a:ext uri="{FF2B5EF4-FFF2-40B4-BE49-F238E27FC236}">
                  <a16:creationId xmlns:a16="http://schemas.microsoft.com/office/drawing/2014/main" id="{B6FDD46C-C0B2-C3A1-F862-74A6A004D2AB}"/>
                </a:ext>
              </a:extLst>
            </p:cNvPr>
            <p:cNvGrpSpPr/>
            <p:nvPr/>
          </p:nvGrpSpPr>
          <p:grpSpPr>
            <a:xfrm>
              <a:off x="6617208" y="2705141"/>
              <a:ext cx="333417" cy="334185"/>
              <a:chOff x="11077463" y="717459"/>
              <a:chExt cx="600837" cy="602216"/>
            </a:xfrm>
            <a:solidFill>
              <a:schemeClr val="tx2"/>
            </a:solidFill>
          </p:grpSpPr>
          <p:sp>
            <p:nvSpPr>
              <p:cNvPr id="100" name="Picture Placeholder 80">
                <a:extLst>
                  <a:ext uri="{FF2B5EF4-FFF2-40B4-BE49-F238E27FC236}">
                    <a16:creationId xmlns:a16="http://schemas.microsoft.com/office/drawing/2014/main" id="{C2AA4522-AD09-E187-80E9-B9301BD141C6}"/>
                  </a:ext>
                </a:extLst>
              </p:cNvPr>
              <p:cNvSpPr/>
              <p:nvPr/>
            </p:nvSpPr>
            <p:spPr>
              <a:xfrm>
                <a:off x="11279724" y="986244"/>
                <a:ext cx="65586" cy="65279"/>
              </a:xfrm>
              <a:custGeom>
                <a:avLst/>
                <a:gdLst>
                  <a:gd name="connsiteX0" fmla="*/ 51293 w 65586"/>
                  <a:gd name="connsiteY0" fmla="*/ 50449 h 65279"/>
                  <a:gd name="connsiteX1" fmla="*/ 14610 w 65586"/>
                  <a:gd name="connsiteY1" fmla="*/ 50449 h 65279"/>
                  <a:gd name="connsiteX2" fmla="*/ 8285 w 65586"/>
                  <a:gd name="connsiteY2" fmla="*/ 65279 h 65279"/>
                  <a:gd name="connsiteX3" fmla="*/ 0 w 65586"/>
                  <a:gd name="connsiteY3" fmla="*/ 65279 h 65279"/>
                  <a:gd name="connsiteX4" fmla="*/ 28777 w 65586"/>
                  <a:gd name="connsiteY4" fmla="*/ 0 h 65279"/>
                  <a:gd name="connsiteX5" fmla="*/ 36809 w 65586"/>
                  <a:gd name="connsiteY5" fmla="*/ 0 h 65279"/>
                  <a:gd name="connsiteX6" fmla="*/ 65586 w 65586"/>
                  <a:gd name="connsiteY6" fmla="*/ 65279 h 65279"/>
                  <a:gd name="connsiteX7" fmla="*/ 57617 w 65586"/>
                  <a:gd name="connsiteY7" fmla="*/ 65279 h 65279"/>
                  <a:gd name="connsiteX8" fmla="*/ 48257 w 65586"/>
                  <a:gd name="connsiteY8" fmla="*/ 43414 h 65279"/>
                  <a:gd name="connsiteX9" fmla="*/ 32825 w 65586"/>
                  <a:gd name="connsiteY9" fmla="*/ 9253 h 65279"/>
                  <a:gd name="connsiteX10" fmla="*/ 17646 w 65586"/>
                  <a:gd name="connsiteY10" fmla="*/ 43541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86" h="65279">
                    <a:moveTo>
                      <a:pt x="51293" y="50449"/>
                    </a:moveTo>
                    <a:lnTo>
                      <a:pt x="14610" y="50449"/>
                    </a:lnTo>
                    <a:lnTo>
                      <a:pt x="8285" y="65279"/>
                    </a:lnTo>
                    <a:lnTo>
                      <a:pt x="0" y="65279"/>
                    </a:lnTo>
                    <a:lnTo>
                      <a:pt x="28777" y="0"/>
                    </a:lnTo>
                    <a:lnTo>
                      <a:pt x="36809" y="0"/>
                    </a:lnTo>
                    <a:lnTo>
                      <a:pt x="65586" y="65279"/>
                    </a:lnTo>
                    <a:lnTo>
                      <a:pt x="57617" y="65279"/>
                    </a:lnTo>
                    <a:close/>
                    <a:moveTo>
                      <a:pt x="48257" y="43414"/>
                    </a:moveTo>
                    <a:lnTo>
                      <a:pt x="32825" y="9253"/>
                    </a:lnTo>
                    <a:lnTo>
                      <a:pt x="17646" y="43541"/>
                    </a:lnTo>
                    <a:close/>
                  </a:path>
                </a:pathLst>
              </a:custGeom>
              <a:grpFill/>
              <a:ln w="6271" cap="flat">
                <a:noFill/>
                <a:prstDash val="solid"/>
                <a:miter/>
              </a:ln>
            </p:spPr>
            <p:txBody>
              <a:bodyPr rtlCol="0" anchor="ctr"/>
              <a:lstStyle/>
              <a:p>
                <a:pPr defTabSz="914126"/>
                <a:endParaRPr lang="en-US" sz="1798">
                  <a:solidFill>
                    <a:srgbClr val="717074"/>
                  </a:solidFill>
                  <a:latin typeface="Metropolis"/>
                </a:endParaRPr>
              </a:p>
            </p:txBody>
          </p:sp>
          <p:sp>
            <p:nvSpPr>
              <p:cNvPr id="101" name="Picture Placeholder 80">
                <a:extLst>
                  <a:ext uri="{FF2B5EF4-FFF2-40B4-BE49-F238E27FC236}">
                    <a16:creationId xmlns:a16="http://schemas.microsoft.com/office/drawing/2014/main" id="{AFCDCBAB-EF7F-348D-0390-7167EA10480F}"/>
                  </a:ext>
                </a:extLst>
              </p:cNvPr>
              <p:cNvSpPr/>
              <p:nvPr/>
            </p:nvSpPr>
            <p:spPr>
              <a:xfrm>
                <a:off x="11358655" y="986244"/>
                <a:ext cx="50470" cy="65279"/>
              </a:xfrm>
              <a:custGeom>
                <a:avLst/>
                <a:gdLst>
                  <a:gd name="connsiteX0" fmla="*/ 0 w 50470"/>
                  <a:gd name="connsiteY0" fmla="*/ 0 h 65279"/>
                  <a:gd name="connsiteX1" fmla="*/ 26500 w 50470"/>
                  <a:gd name="connsiteY1" fmla="*/ 0 h 65279"/>
                  <a:gd name="connsiteX2" fmla="*/ 50470 w 50470"/>
                  <a:gd name="connsiteY2" fmla="*/ 20915 h 65279"/>
                  <a:gd name="connsiteX3" fmla="*/ 26500 w 50470"/>
                  <a:gd name="connsiteY3" fmla="*/ 41829 h 65279"/>
                  <a:gd name="connsiteX4" fmla="*/ 7526 w 50470"/>
                  <a:gd name="connsiteY4" fmla="*/ 41829 h 65279"/>
                  <a:gd name="connsiteX5" fmla="*/ 7526 w 50470"/>
                  <a:gd name="connsiteY5" fmla="*/ 65279 h 65279"/>
                  <a:gd name="connsiteX6" fmla="*/ 0 w 50470"/>
                  <a:gd name="connsiteY6" fmla="*/ 65279 h 65279"/>
                  <a:gd name="connsiteX7" fmla="*/ 25298 w 50470"/>
                  <a:gd name="connsiteY7" fmla="*/ 34794 h 65279"/>
                  <a:gd name="connsiteX8" fmla="*/ 43134 w 50470"/>
                  <a:gd name="connsiteY8" fmla="*/ 20915 h 65279"/>
                  <a:gd name="connsiteX9" fmla="*/ 25172 w 50470"/>
                  <a:gd name="connsiteY9" fmla="*/ 7035 h 65279"/>
                  <a:gd name="connsiteX10" fmla="*/ 7400 w 50470"/>
                  <a:gd name="connsiteY10" fmla="*/ 7035 h 65279"/>
                  <a:gd name="connsiteX11" fmla="*/ 7400 w 50470"/>
                  <a:gd name="connsiteY11" fmla="*/ 34604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279">
                    <a:moveTo>
                      <a:pt x="0" y="0"/>
                    </a:moveTo>
                    <a:lnTo>
                      <a:pt x="26500" y="0"/>
                    </a:lnTo>
                    <a:cubicBezTo>
                      <a:pt x="39971" y="0"/>
                      <a:pt x="50470" y="8619"/>
                      <a:pt x="50470" y="20915"/>
                    </a:cubicBezTo>
                    <a:cubicBezTo>
                      <a:pt x="50470" y="33210"/>
                      <a:pt x="39971" y="41829"/>
                      <a:pt x="26500" y="41829"/>
                    </a:cubicBezTo>
                    <a:lnTo>
                      <a:pt x="7526" y="41829"/>
                    </a:lnTo>
                    <a:lnTo>
                      <a:pt x="7526" y="65279"/>
                    </a:lnTo>
                    <a:lnTo>
                      <a:pt x="0" y="65279"/>
                    </a:lnTo>
                    <a:close/>
                    <a:moveTo>
                      <a:pt x="25298" y="34794"/>
                    </a:moveTo>
                    <a:cubicBezTo>
                      <a:pt x="35924" y="34794"/>
                      <a:pt x="43134" y="29661"/>
                      <a:pt x="43134" y="20915"/>
                    </a:cubicBezTo>
                    <a:cubicBezTo>
                      <a:pt x="43134" y="12169"/>
                      <a:pt x="35608" y="7035"/>
                      <a:pt x="25172" y="7035"/>
                    </a:cubicBezTo>
                    <a:lnTo>
                      <a:pt x="7400" y="7035"/>
                    </a:lnTo>
                    <a:lnTo>
                      <a:pt x="7400" y="34604"/>
                    </a:lnTo>
                    <a:close/>
                  </a:path>
                </a:pathLst>
              </a:custGeom>
              <a:grpFill/>
              <a:ln w="6271" cap="flat">
                <a:noFill/>
                <a:prstDash val="solid"/>
                <a:miter/>
              </a:ln>
            </p:spPr>
            <p:txBody>
              <a:bodyPr rtlCol="0" anchor="ctr"/>
              <a:lstStyle/>
              <a:p>
                <a:pPr defTabSz="914126"/>
                <a:endParaRPr lang="en-US" sz="1798">
                  <a:solidFill>
                    <a:srgbClr val="717074"/>
                  </a:solidFill>
                  <a:latin typeface="Metropolis"/>
                </a:endParaRPr>
              </a:p>
            </p:txBody>
          </p:sp>
          <p:sp>
            <p:nvSpPr>
              <p:cNvPr id="102" name="Picture Placeholder 80">
                <a:extLst>
                  <a:ext uri="{FF2B5EF4-FFF2-40B4-BE49-F238E27FC236}">
                    <a16:creationId xmlns:a16="http://schemas.microsoft.com/office/drawing/2014/main" id="{B9CA3307-C4CE-3B9B-3FC5-A93A14612CF4}"/>
                  </a:ext>
                </a:extLst>
              </p:cNvPr>
              <p:cNvSpPr/>
              <p:nvPr/>
            </p:nvSpPr>
            <p:spPr>
              <a:xfrm>
                <a:off x="11422597" y="986244"/>
                <a:ext cx="50470" cy="65279"/>
              </a:xfrm>
              <a:custGeom>
                <a:avLst/>
                <a:gdLst>
                  <a:gd name="connsiteX0" fmla="*/ 0 w 50470"/>
                  <a:gd name="connsiteY0" fmla="*/ 0 h 65279"/>
                  <a:gd name="connsiteX1" fmla="*/ 26500 w 50470"/>
                  <a:gd name="connsiteY1" fmla="*/ 0 h 65279"/>
                  <a:gd name="connsiteX2" fmla="*/ 50470 w 50470"/>
                  <a:gd name="connsiteY2" fmla="*/ 20915 h 65279"/>
                  <a:gd name="connsiteX3" fmla="*/ 26500 w 50470"/>
                  <a:gd name="connsiteY3" fmla="*/ 41829 h 65279"/>
                  <a:gd name="connsiteX4" fmla="*/ 7526 w 50470"/>
                  <a:gd name="connsiteY4" fmla="*/ 41829 h 65279"/>
                  <a:gd name="connsiteX5" fmla="*/ 7526 w 50470"/>
                  <a:gd name="connsiteY5" fmla="*/ 65279 h 65279"/>
                  <a:gd name="connsiteX6" fmla="*/ 0 w 50470"/>
                  <a:gd name="connsiteY6" fmla="*/ 65279 h 65279"/>
                  <a:gd name="connsiteX7" fmla="*/ 25298 w 50470"/>
                  <a:gd name="connsiteY7" fmla="*/ 34794 h 65279"/>
                  <a:gd name="connsiteX8" fmla="*/ 43134 w 50470"/>
                  <a:gd name="connsiteY8" fmla="*/ 20915 h 65279"/>
                  <a:gd name="connsiteX9" fmla="*/ 25298 w 50470"/>
                  <a:gd name="connsiteY9" fmla="*/ 7035 h 65279"/>
                  <a:gd name="connsiteX10" fmla="*/ 7400 w 50470"/>
                  <a:gd name="connsiteY10" fmla="*/ 7035 h 65279"/>
                  <a:gd name="connsiteX11" fmla="*/ 7400 w 50470"/>
                  <a:gd name="connsiteY11" fmla="*/ 34604 h 6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70" h="65279">
                    <a:moveTo>
                      <a:pt x="0" y="0"/>
                    </a:moveTo>
                    <a:lnTo>
                      <a:pt x="26500" y="0"/>
                    </a:lnTo>
                    <a:cubicBezTo>
                      <a:pt x="39971" y="0"/>
                      <a:pt x="50470" y="8619"/>
                      <a:pt x="50470" y="20915"/>
                    </a:cubicBezTo>
                    <a:cubicBezTo>
                      <a:pt x="50470" y="33210"/>
                      <a:pt x="39971" y="41829"/>
                      <a:pt x="26500" y="41829"/>
                    </a:cubicBezTo>
                    <a:lnTo>
                      <a:pt x="7526" y="41829"/>
                    </a:lnTo>
                    <a:lnTo>
                      <a:pt x="7526" y="65279"/>
                    </a:lnTo>
                    <a:lnTo>
                      <a:pt x="0" y="65279"/>
                    </a:lnTo>
                    <a:close/>
                    <a:moveTo>
                      <a:pt x="25298" y="34794"/>
                    </a:moveTo>
                    <a:cubicBezTo>
                      <a:pt x="35924" y="34794"/>
                      <a:pt x="43134" y="29661"/>
                      <a:pt x="43134" y="20915"/>
                    </a:cubicBezTo>
                    <a:cubicBezTo>
                      <a:pt x="43134" y="12169"/>
                      <a:pt x="35924" y="7035"/>
                      <a:pt x="25298" y="7035"/>
                    </a:cubicBezTo>
                    <a:lnTo>
                      <a:pt x="7400" y="7035"/>
                    </a:lnTo>
                    <a:lnTo>
                      <a:pt x="7400" y="34604"/>
                    </a:lnTo>
                    <a:close/>
                  </a:path>
                </a:pathLst>
              </a:custGeom>
              <a:grpFill/>
              <a:ln w="6271" cap="flat">
                <a:noFill/>
                <a:prstDash val="solid"/>
                <a:miter/>
              </a:ln>
            </p:spPr>
            <p:txBody>
              <a:bodyPr rtlCol="0" anchor="ctr"/>
              <a:lstStyle/>
              <a:p>
                <a:pPr defTabSz="914126"/>
                <a:endParaRPr lang="en-US" sz="1798">
                  <a:solidFill>
                    <a:srgbClr val="717074"/>
                  </a:solidFill>
                  <a:latin typeface="Metropolis"/>
                </a:endParaRPr>
              </a:p>
            </p:txBody>
          </p:sp>
          <p:sp>
            <p:nvSpPr>
              <p:cNvPr id="103" name="Picture Placeholder 80">
                <a:extLst>
                  <a:ext uri="{FF2B5EF4-FFF2-40B4-BE49-F238E27FC236}">
                    <a16:creationId xmlns:a16="http://schemas.microsoft.com/office/drawing/2014/main" id="{88935779-E79F-6641-103E-E9439262E3A4}"/>
                  </a:ext>
                </a:extLst>
              </p:cNvPr>
              <p:cNvSpPr/>
              <p:nvPr/>
            </p:nvSpPr>
            <p:spPr>
              <a:xfrm>
                <a:off x="11077463" y="717459"/>
                <a:ext cx="600837" cy="602216"/>
              </a:xfrm>
              <a:custGeom>
                <a:avLst/>
                <a:gdLst>
                  <a:gd name="connsiteX0" fmla="*/ 540690 w 600837"/>
                  <a:gd name="connsiteY0" fmla="*/ 602216 h 602216"/>
                  <a:gd name="connsiteX1" fmla="*/ 477444 w 600837"/>
                  <a:gd name="connsiteY1" fmla="*/ 602216 h 602216"/>
                  <a:gd name="connsiteX2" fmla="*/ 477444 w 600837"/>
                  <a:gd name="connsiteY2" fmla="*/ 586372 h 602216"/>
                  <a:gd name="connsiteX3" fmla="*/ 540690 w 600837"/>
                  <a:gd name="connsiteY3" fmla="*/ 586372 h 602216"/>
                  <a:gd name="connsiteX4" fmla="*/ 445821 w 600837"/>
                  <a:gd name="connsiteY4" fmla="*/ 602216 h 602216"/>
                  <a:gd name="connsiteX5" fmla="*/ 382575 w 600837"/>
                  <a:gd name="connsiteY5" fmla="*/ 602216 h 602216"/>
                  <a:gd name="connsiteX6" fmla="*/ 382575 w 600837"/>
                  <a:gd name="connsiteY6" fmla="*/ 586372 h 602216"/>
                  <a:gd name="connsiteX7" fmla="*/ 445821 w 600837"/>
                  <a:gd name="connsiteY7" fmla="*/ 586372 h 602216"/>
                  <a:gd name="connsiteX8" fmla="*/ 350952 w 600837"/>
                  <a:gd name="connsiteY8" fmla="*/ 602216 h 602216"/>
                  <a:gd name="connsiteX9" fmla="*/ 287706 w 600837"/>
                  <a:gd name="connsiteY9" fmla="*/ 602216 h 602216"/>
                  <a:gd name="connsiteX10" fmla="*/ 287706 w 600837"/>
                  <a:gd name="connsiteY10" fmla="*/ 586372 h 602216"/>
                  <a:gd name="connsiteX11" fmla="*/ 350952 w 600837"/>
                  <a:gd name="connsiteY11" fmla="*/ 586372 h 602216"/>
                  <a:gd name="connsiteX12" fmla="*/ 256083 w 600837"/>
                  <a:gd name="connsiteY12" fmla="*/ 602216 h 602216"/>
                  <a:gd name="connsiteX13" fmla="*/ 192837 w 600837"/>
                  <a:gd name="connsiteY13" fmla="*/ 602216 h 602216"/>
                  <a:gd name="connsiteX14" fmla="*/ 192837 w 600837"/>
                  <a:gd name="connsiteY14" fmla="*/ 586372 h 602216"/>
                  <a:gd name="connsiteX15" fmla="*/ 256083 w 600837"/>
                  <a:gd name="connsiteY15" fmla="*/ 586372 h 602216"/>
                  <a:gd name="connsiteX16" fmla="*/ 161214 w 600837"/>
                  <a:gd name="connsiteY16" fmla="*/ 602216 h 602216"/>
                  <a:gd name="connsiteX17" fmla="*/ 97968 w 600837"/>
                  <a:gd name="connsiteY17" fmla="*/ 602216 h 602216"/>
                  <a:gd name="connsiteX18" fmla="*/ 97968 w 600837"/>
                  <a:gd name="connsiteY18" fmla="*/ 586372 h 602216"/>
                  <a:gd name="connsiteX19" fmla="*/ 161214 w 600837"/>
                  <a:gd name="connsiteY19" fmla="*/ 586372 h 602216"/>
                  <a:gd name="connsiteX20" fmla="*/ 66345 w 600837"/>
                  <a:gd name="connsiteY20" fmla="*/ 602216 h 602216"/>
                  <a:gd name="connsiteX21" fmla="*/ 0 w 600837"/>
                  <a:gd name="connsiteY21" fmla="*/ 602216 h 602216"/>
                  <a:gd name="connsiteX22" fmla="*/ 0 w 600837"/>
                  <a:gd name="connsiteY22" fmla="*/ 589541 h 602216"/>
                  <a:gd name="connsiteX23" fmla="*/ 7906 w 600837"/>
                  <a:gd name="connsiteY23" fmla="*/ 589541 h 602216"/>
                  <a:gd name="connsiteX24" fmla="*/ 7906 w 600837"/>
                  <a:gd name="connsiteY24" fmla="*/ 586435 h 602216"/>
                  <a:gd name="connsiteX25" fmla="*/ 66345 w 600837"/>
                  <a:gd name="connsiteY25" fmla="*/ 586435 h 602216"/>
                  <a:gd name="connsiteX26" fmla="*/ 600837 w 600837"/>
                  <a:gd name="connsiteY26" fmla="*/ 597209 h 602216"/>
                  <a:gd name="connsiteX27" fmla="*/ 585026 w 600837"/>
                  <a:gd name="connsiteY27" fmla="*/ 597209 h 602216"/>
                  <a:gd name="connsiteX28" fmla="*/ 585026 w 600837"/>
                  <a:gd name="connsiteY28" fmla="*/ 583266 h 602216"/>
                  <a:gd name="connsiteX29" fmla="*/ 600837 w 600837"/>
                  <a:gd name="connsiteY29" fmla="*/ 583266 h 602216"/>
                  <a:gd name="connsiteX30" fmla="*/ 15812 w 600837"/>
                  <a:gd name="connsiteY30" fmla="*/ 557788 h 602216"/>
                  <a:gd name="connsiteX31" fmla="*/ 0 w 600837"/>
                  <a:gd name="connsiteY31" fmla="*/ 557788 h 602216"/>
                  <a:gd name="connsiteX32" fmla="*/ 0 w 600837"/>
                  <a:gd name="connsiteY32" fmla="*/ 494410 h 602216"/>
                  <a:gd name="connsiteX33" fmla="*/ 15812 w 600837"/>
                  <a:gd name="connsiteY33" fmla="*/ 494410 h 602216"/>
                  <a:gd name="connsiteX34" fmla="*/ 600837 w 600837"/>
                  <a:gd name="connsiteY34" fmla="*/ 551450 h 602216"/>
                  <a:gd name="connsiteX35" fmla="*/ 585026 w 600837"/>
                  <a:gd name="connsiteY35" fmla="*/ 551450 h 602216"/>
                  <a:gd name="connsiteX36" fmla="*/ 585026 w 600837"/>
                  <a:gd name="connsiteY36" fmla="*/ 488073 h 602216"/>
                  <a:gd name="connsiteX37" fmla="*/ 600837 w 600837"/>
                  <a:gd name="connsiteY37" fmla="*/ 488073 h 602216"/>
                  <a:gd name="connsiteX38" fmla="*/ 15812 w 600837"/>
                  <a:gd name="connsiteY38" fmla="*/ 462722 h 602216"/>
                  <a:gd name="connsiteX39" fmla="*/ 0 w 600837"/>
                  <a:gd name="connsiteY39" fmla="*/ 462722 h 602216"/>
                  <a:gd name="connsiteX40" fmla="*/ 0 w 600837"/>
                  <a:gd name="connsiteY40" fmla="*/ 399344 h 602216"/>
                  <a:gd name="connsiteX41" fmla="*/ 15812 w 600837"/>
                  <a:gd name="connsiteY41" fmla="*/ 399344 h 602216"/>
                  <a:gd name="connsiteX42" fmla="*/ 600837 w 600837"/>
                  <a:gd name="connsiteY42" fmla="*/ 456384 h 602216"/>
                  <a:gd name="connsiteX43" fmla="*/ 585026 w 600837"/>
                  <a:gd name="connsiteY43" fmla="*/ 456384 h 602216"/>
                  <a:gd name="connsiteX44" fmla="*/ 585026 w 600837"/>
                  <a:gd name="connsiteY44" fmla="*/ 393006 h 602216"/>
                  <a:gd name="connsiteX45" fmla="*/ 600837 w 600837"/>
                  <a:gd name="connsiteY45" fmla="*/ 393006 h 602216"/>
                  <a:gd name="connsiteX46" fmla="*/ 15812 w 600837"/>
                  <a:gd name="connsiteY46" fmla="*/ 367655 h 602216"/>
                  <a:gd name="connsiteX47" fmla="*/ 0 w 600837"/>
                  <a:gd name="connsiteY47" fmla="*/ 367655 h 602216"/>
                  <a:gd name="connsiteX48" fmla="*/ 0 w 600837"/>
                  <a:gd name="connsiteY48" fmla="*/ 304277 h 602216"/>
                  <a:gd name="connsiteX49" fmla="*/ 15812 w 600837"/>
                  <a:gd name="connsiteY49" fmla="*/ 304277 h 602216"/>
                  <a:gd name="connsiteX50" fmla="*/ 600837 w 600837"/>
                  <a:gd name="connsiteY50" fmla="*/ 361317 h 602216"/>
                  <a:gd name="connsiteX51" fmla="*/ 585026 w 600837"/>
                  <a:gd name="connsiteY51" fmla="*/ 361317 h 602216"/>
                  <a:gd name="connsiteX52" fmla="*/ 585026 w 600837"/>
                  <a:gd name="connsiteY52" fmla="*/ 297939 h 602216"/>
                  <a:gd name="connsiteX53" fmla="*/ 600837 w 600837"/>
                  <a:gd name="connsiteY53" fmla="*/ 297939 h 602216"/>
                  <a:gd name="connsiteX54" fmla="*/ 15812 w 600837"/>
                  <a:gd name="connsiteY54" fmla="*/ 272588 h 602216"/>
                  <a:gd name="connsiteX55" fmla="*/ 0 w 600837"/>
                  <a:gd name="connsiteY55" fmla="*/ 272588 h 602216"/>
                  <a:gd name="connsiteX56" fmla="*/ 0 w 600837"/>
                  <a:gd name="connsiteY56" fmla="*/ 209210 h 602216"/>
                  <a:gd name="connsiteX57" fmla="*/ 15812 w 600837"/>
                  <a:gd name="connsiteY57" fmla="*/ 209210 h 602216"/>
                  <a:gd name="connsiteX58" fmla="*/ 600837 w 600837"/>
                  <a:gd name="connsiteY58" fmla="*/ 266250 h 602216"/>
                  <a:gd name="connsiteX59" fmla="*/ 585026 w 600837"/>
                  <a:gd name="connsiteY59" fmla="*/ 266250 h 602216"/>
                  <a:gd name="connsiteX60" fmla="*/ 585026 w 600837"/>
                  <a:gd name="connsiteY60" fmla="*/ 202872 h 602216"/>
                  <a:gd name="connsiteX61" fmla="*/ 600837 w 600837"/>
                  <a:gd name="connsiteY61" fmla="*/ 202872 h 602216"/>
                  <a:gd name="connsiteX62" fmla="*/ 15812 w 600837"/>
                  <a:gd name="connsiteY62" fmla="*/ 177521 h 602216"/>
                  <a:gd name="connsiteX63" fmla="*/ 0 w 600837"/>
                  <a:gd name="connsiteY63" fmla="*/ 177521 h 602216"/>
                  <a:gd name="connsiteX64" fmla="*/ 0 w 600837"/>
                  <a:gd name="connsiteY64" fmla="*/ 114143 h 602216"/>
                  <a:gd name="connsiteX65" fmla="*/ 15812 w 600837"/>
                  <a:gd name="connsiteY65" fmla="*/ 114143 h 602216"/>
                  <a:gd name="connsiteX66" fmla="*/ 600837 w 600837"/>
                  <a:gd name="connsiteY66" fmla="*/ 171184 h 602216"/>
                  <a:gd name="connsiteX67" fmla="*/ 585026 w 600837"/>
                  <a:gd name="connsiteY67" fmla="*/ 171184 h 602216"/>
                  <a:gd name="connsiteX68" fmla="*/ 585026 w 600837"/>
                  <a:gd name="connsiteY68" fmla="*/ 107806 h 602216"/>
                  <a:gd name="connsiteX69" fmla="*/ 600837 w 600837"/>
                  <a:gd name="connsiteY69" fmla="*/ 107806 h 602216"/>
                  <a:gd name="connsiteX70" fmla="*/ 15812 w 600837"/>
                  <a:gd name="connsiteY70" fmla="*/ 82455 h 602216"/>
                  <a:gd name="connsiteX71" fmla="*/ 0 w 600837"/>
                  <a:gd name="connsiteY71" fmla="*/ 82455 h 602216"/>
                  <a:gd name="connsiteX72" fmla="*/ 0 w 600837"/>
                  <a:gd name="connsiteY72" fmla="*/ 19077 h 602216"/>
                  <a:gd name="connsiteX73" fmla="*/ 15812 w 600837"/>
                  <a:gd name="connsiteY73" fmla="*/ 19077 h 602216"/>
                  <a:gd name="connsiteX74" fmla="*/ 600837 w 600837"/>
                  <a:gd name="connsiteY74" fmla="*/ 76117 h 602216"/>
                  <a:gd name="connsiteX75" fmla="*/ 585026 w 600837"/>
                  <a:gd name="connsiteY75" fmla="*/ 76117 h 602216"/>
                  <a:gd name="connsiteX76" fmla="*/ 585026 w 600837"/>
                  <a:gd name="connsiteY76" fmla="*/ 12739 h 602216"/>
                  <a:gd name="connsiteX77" fmla="*/ 600837 w 600837"/>
                  <a:gd name="connsiteY77" fmla="*/ 12739 h 602216"/>
                  <a:gd name="connsiteX78" fmla="*/ 566115 w 600837"/>
                  <a:gd name="connsiteY78" fmla="*/ 15844 h 602216"/>
                  <a:gd name="connsiteX79" fmla="*/ 502869 w 600837"/>
                  <a:gd name="connsiteY79" fmla="*/ 15844 h 602216"/>
                  <a:gd name="connsiteX80" fmla="*/ 502869 w 600837"/>
                  <a:gd name="connsiteY80" fmla="*/ 0 h 602216"/>
                  <a:gd name="connsiteX81" fmla="*/ 566115 w 600837"/>
                  <a:gd name="connsiteY81" fmla="*/ 0 h 602216"/>
                  <a:gd name="connsiteX82" fmla="*/ 471246 w 600837"/>
                  <a:gd name="connsiteY82" fmla="*/ 15844 h 602216"/>
                  <a:gd name="connsiteX83" fmla="*/ 408000 w 600837"/>
                  <a:gd name="connsiteY83" fmla="*/ 15844 h 602216"/>
                  <a:gd name="connsiteX84" fmla="*/ 408000 w 600837"/>
                  <a:gd name="connsiteY84" fmla="*/ 0 h 602216"/>
                  <a:gd name="connsiteX85" fmla="*/ 471246 w 600837"/>
                  <a:gd name="connsiteY85" fmla="*/ 0 h 602216"/>
                  <a:gd name="connsiteX86" fmla="*/ 376377 w 600837"/>
                  <a:gd name="connsiteY86" fmla="*/ 15844 h 602216"/>
                  <a:gd name="connsiteX87" fmla="*/ 313131 w 600837"/>
                  <a:gd name="connsiteY87" fmla="*/ 15844 h 602216"/>
                  <a:gd name="connsiteX88" fmla="*/ 313131 w 600837"/>
                  <a:gd name="connsiteY88" fmla="*/ 0 h 602216"/>
                  <a:gd name="connsiteX89" fmla="*/ 376377 w 600837"/>
                  <a:gd name="connsiteY89" fmla="*/ 0 h 602216"/>
                  <a:gd name="connsiteX90" fmla="*/ 281508 w 600837"/>
                  <a:gd name="connsiteY90" fmla="*/ 15844 h 602216"/>
                  <a:gd name="connsiteX91" fmla="*/ 218262 w 600837"/>
                  <a:gd name="connsiteY91" fmla="*/ 15844 h 602216"/>
                  <a:gd name="connsiteX92" fmla="*/ 218262 w 600837"/>
                  <a:gd name="connsiteY92" fmla="*/ 0 h 602216"/>
                  <a:gd name="connsiteX93" fmla="*/ 281508 w 600837"/>
                  <a:gd name="connsiteY93" fmla="*/ 0 h 602216"/>
                  <a:gd name="connsiteX94" fmla="*/ 186639 w 600837"/>
                  <a:gd name="connsiteY94" fmla="*/ 15844 h 602216"/>
                  <a:gd name="connsiteX95" fmla="*/ 123393 w 600837"/>
                  <a:gd name="connsiteY95" fmla="*/ 15844 h 602216"/>
                  <a:gd name="connsiteX96" fmla="*/ 123393 w 600837"/>
                  <a:gd name="connsiteY96" fmla="*/ 0 h 602216"/>
                  <a:gd name="connsiteX97" fmla="*/ 186639 w 600837"/>
                  <a:gd name="connsiteY97" fmla="*/ 0 h 602216"/>
                  <a:gd name="connsiteX98" fmla="*/ 91770 w 600837"/>
                  <a:gd name="connsiteY98" fmla="*/ 15844 h 602216"/>
                  <a:gd name="connsiteX99" fmla="*/ 28524 w 600837"/>
                  <a:gd name="connsiteY99" fmla="*/ 15844 h 602216"/>
                  <a:gd name="connsiteX100" fmla="*/ 28524 w 600837"/>
                  <a:gd name="connsiteY100" fmla="*/ 0 h 602216"/>
                  <a:gd name="connsiteX101" fmla="*/ 91770 w 600837"/>
                  <a:gd name="connsiteY101" fmla="*/ 0 h 60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00837" h="602216">
                    <a:moveTo>
                      <a:pt x="540690" y="602216"/>
                    </a:moveTo>
                    <a:lnTo>
                      <a:pt x="477444" y="602216"/>
                    </a:lnTo>
                    <a:lnTo>
                      <a:pt x="477444" y="586372"/>
                    </a:lnTo>
                    <a:lnTo>
                      <a:pt x="540690" y="586372"/>
                    </a:lnTo>
                    <a:close/>
                    <a:moveTo>
                      <a:pt x="445821" y="602216"/>
                    </a:moveTo>
                    <a:lnTo>
                      <a:pt x="382575" y="602216"/>
                    </a:lnTo>
                    <a:lnTo>
                      <a:pt x="382575" y="586372"/>
                    </a:lnTo>
                    <a:lnTo>
                      <a:pt x="445821" y="586372"/>
                    </a:lnTo>
                    <a:close/>
                    <a:moveTo>
                      <a:pt x="350952" y="602216"/>
                    </a:moveTo>
                    <a:lnTo>
                      <a:pt x="287706" y="602216"/>
                    </a:lnTo>
                    <a:lnTo>
                      <a:pt x="287706" y="586372"/>
                    </a:lnTo>
                    <a:lnTo>
                      <a:pt x="350952" y="586372"/>
                    </a:lnTo>
                    <a:close/>
                    <a:moveTo>
                      <a:pt x="256083" y="602216"/>
                    </a:moveTo>
                    <a:lnTo>
                      <a:pt x="192837" y="602216"/>
                    </a:lnTo>
                    <a:lnTo>
                      <a:pt x="192837" y="586372"/>
                    </a:lnTo>
                    <a:lnTo>
                      <a:pt x="256083" y="586372"/>
                    </a:lnTo>
                    <a:close/>
                    <a:moveTo>
                      <a:pt x="161214" y="602216"/>
                    </a:moveTo>
                    <a:lnTo>
                      <a:pt x="97968" y="602216"/>
                    </a:lnTo>
                    <a:lnTo>
                      <a:pt x="97968" y="586372"/>
                    </a:lnTo>
                    <a:lnTo>
                      <a:pt x="161214" y="586372"/>
                    </a:lnTo>
                    <a:close/>
                    <a:moveTo>
                      <a:pt x="66345" y="602216"/>
                    </a:moveTo>
                    <a:lnTo>
                      <a:pt x="0" y="602216"/>
                    </a:lnTo>
                    <a:lnTo>
                      <a:pt x="0" y="589541"/>
                    </a:lnTo>
                    <a:lnTo>
                      <a:pt x="7906" y="589541"/>
                    </a:lnTo>
                    <a:lnTo>
                      <a:pt x="7906" y="586435"/>
                    </a:lnTo>
                    <a:lnTo>
                      <a:pt x="66345" y="586435"/>
                    </a:lnTo>
                    <a:close/>
                    <a:moveTo>
                      <a:pt x="600837" y="597209"/>
                    </a:moveTo>
                    <a:lnTo>
                      <a:pt x="585026" y="597209"/>
                    </a:lnTo>
                    <a:lnTo>
                      <a:pt x="585026" y="583266"/>
                    </a:lnTo>
                    <a:lnTo>
                      <a:pt x="600837" y="583266"/>
                    </a:lnTo>
                    <a:close/>
                    <a:moveTo>
                      <a:pt x="15812" y="557788"/>
                    </a:moveTo>
                    <a:lnTo>
                      <a:pt x="0" y="557788"/>
                    </a:lnTo>
                    <a:lnTo>
                      <a:pt x="0" y="494410"/>
                    </a:lnTo>
                    <a:lnTo>
                      <a:pt x="15812" y="494410"/>
                    </a:lnTo>
                    <a:close/>
                    <a:moveTo>
                      <a:pt x="600837" y="551450"/>
                    </a:moveTo>
                    <a:lnTo>
                      <a:pt x="585026" y="551450"/>
                    </a:lnTo>
                    <a:lnTo>
                      <a:pt x="585026" y="488073"/>
                    </a:lnTo>
                    <a:lnTo>
                      <a:pt x="600837" y="488073"/>
                    </a:lnTo>
                    <a:close/>
                    <a:moveTo>
                      <a:pt x="15812" y="462722"/>
                    </a:moveTo>
                    <a:lnTo>
                      <a:pt x="0" y="462722"/>
                    </a:lnTo>
                    <a:lnTo>
                      <a:pt x="0" y="399344"/>
                    </a:lnTo>
                    <a:lnTo>
                      <a:pt x="15812" y="399344"/>
                    </a:lnTo>
                    <a:close/>
                    <a:moveTo>
                      <a:pt x="600837" y="456384"/>
                    </a:moveTo>
                    <a:lnTo>
                      <a:pt x="585026" y="456384"/>
                    </a:lnTo>
                    <a:lnTo>
                      <a:pt x="585026" y="393006"/>
                    </a:lnTo>
                    <a:lnTo>
                      <a:pt x="600837" y="393006"/>
                    </a:lnTo>
                    <a:close/>
                    <a:moveTo>
                      <a:pt x="15812" y="367655"/>
                    </a:moveTo>
                    <a:lnTo>
                      <a:pt x="0" y="367655"/>
                    </a:lnTo>
                    <a:lnTo>
                      <a:pt x="0" y="304277"/>
                    </a:lnTo>
                    <a:lnTo>
                      <a:pt x="15812" y="304277"/>
                    </a:lnTo>
                    <a:close/>
                    <a:moveTo>
                      <a:pt x="600837" y="361317"/>
                    </a:moveTo>
                    <a:lnTo>
                      <a:pt x="585026" y="361317"/>
                    </a:lnTo>
                    <a:lnTo>
                      <a:pt x="585026" y="297939"/>
                    </a:lnTo>
                    <a:lnTo>
                      <a:pt x="600837" y="297939"/>
                    </a:lnTo>
                    <a:close/>
                    <a:moveTo>
                      <a:pt x="15812" y="272588"/>
                    </a:moveTo>
                    <a:lnTo>
                      <a:pt x="0" y="272588"/>
                    </a:lnTo>
                    <a:lnTo>
                      <a:pt x="0" y="209210"/>
                    </a:lnTo>
                    <a:lnTo>
                      <a:pt x="15812" y="209210"/>
                    </a:lnTo>
                    <a:close/>
                    <a:moveTo>
                      <a:pt x="600837" y="266250"/>
                    </a:moveTo>
                    <a:lnTo>
                      <a:pt x="585026" y="266250"/>
                    </a:lnTo>
                    <a:lnTo>
                      <a:pt x="585026" y="202872"/>
                    </a:lnTo>
                    <a:lnTo>
                      <a:pt x="600837" y="202872"/>
                    </a:lnTo>
                    <a:close/>
                    <a:moveTo>
                      <a:pt x="15812" y="177521"/>
                    </a:moveTo>
                    <a:lnTo>
                      <a:pt x="0" y="177521"/>
                    </a:lnTo>
                    <a:lnTo>
                      <a:pt x="0" y="114143"/>
                    </a:lnTo>
                    <a:lnTo>
                      <a:pt x="15812" y="114143"/>
                    </a:lnTo>
                    <a:close/>
                    <a:moveTo>
                      <a:pt x="600837" y="171184"/>
                    </a:moveTo>
                    <a:lnTo>
                      <a:pt x="585026" y="171184"/>
                    </a:lnTo>
                    <a:lnTo>
                      <a:pt x="585026" y="107806"/>
                    </a:lnTo>
                    <a:lnTo>
                      <a:pt x="600837" y="107806"/>
                    </a:lnTo>
                    <a:close/>
                    <a:moveTo>
                      <a:pt x="15812" y="82455"/>
                    </a:moveTo>
                    <a:lnTo>
                      <a:pt x="0" y="82455"/>
                    </a:lnTo>
                    <a:lnTo>
                      <a:pt x="0" y="19077"/>
                    </a:lnTo>
                    <a:lnTo>
                      <a:pt x="15812" y="19077"/>
                    </a:lnTo>
                    <a:close/>
                    <a:moveTo>
                      <a:pt x="600837" y="76117"/>
                    </a:moveTo>
                    <a:lnTo>
                      <a:pt x="585026" y="76117"/>
                    </a:lnTo>
                    <a:lnTo>
                      <a:pt x="585026" y="12739"/>
                    </a:lnTo>
                    <a:lnTo>
                      <a:pt x="600837" y="12739"/>
                    </a:lnTo>
                    <a:close/>
                    <a:moveTo>
                      <a:pt x="566115" y="15844"/>
                    </a:moveTo>
                    <a:lnTo>
                      <a:pt x="502869" y="15844"/>
                    </a:lnTo>
                    <a:lnTo>
                      <a:pt x="502869" y="0"/>
                    </a:lnTo>
                    <a:lnTo>
                      <a:pt x="566115" y="0"/>
                    </a:lnTo>
                    <a:close/>
                    <a:moveTo>
                      <a:pt x="471246" y="15844"/>
                    </a:moveTo>
                    <a:lnTo>
                      <a:pt x="408000" y="15844"/>
                    </a:lnTo>
                    <a:lnTo>
                      <a:pt x="408000" y="0"/>
                    </a:lnTo>
                    <a:lnTo>
                      <a:pt x="471246" y="0"/>
                    </a:lnTo>
                    <a:close/>
                    <a:moveTo>
                      <a:pt x="376377" y="15844"/>
                    </a:moveTo>
                    <a:lnTo>
                      <a:pt x="313131" y="15844"/>
                    </a:lnTo>
                    <a:lnTo>
                      <a:pt x="313131" y="0"/>
                    </a:lnTo>
                    <a:lnTo>
                      <a:pt x="376377" y="0"/>
                    </a:lnTo>
                    <a:close/>
                    <a:moveTo>
                      <a:pt x="281508" y="15844"/>
                    </a:moveTo>
                    <a:lnTo>
                      <a:pt x="218262" y="15844"/>
                    </a:lnTo>
                    <a:lnTo>
                      <a:pt x="218262" y="0"/>
                    </a:lnTo>
                    <a:lnTo>
                      <a:pt x="281508" y="0"/>
                    </a:lnTo>
                    <a:close/>
                    <a:moveTo>
                      <a:pt x="186639" y="15844"/>
                    </a:moveTo>
                    <a:lnTo>
                      <a:pt x="123393" y="15844"/>
                    </a:lnTo>
                    <a:lnTo>
                      <a:pt x="123393" y="0"/>
                    </a:lnTo>
                    <a:lnTo>
                      <a:pt x="186639" y="0"/>
                    </a:lnTo>
                    <a:close/>
                    <a:moveTo>
                      <a:pt x="91770" y="15844"/>
                    </a:moveTo>
                    <a:lnTo>
                      <a:pt x="28524" y="15844"/>
                    </a:lnTo>
                    <a:lnTo>
                      <a:pt x="28524" y="0"/>
                    </a:lnTo>
                    <a:lnTo>
                      <a:pt x="91770" y="0"/>
                    </a:lnTo>
                    <a:close/>
                  </a:path>
                </a:pathLst>
              </a:custGeom>
              <a:grpFill/>
              <a:ln w="6271" cap="flat">
                <a:noFill/>
                <a:prstDash val="solid"/>
                <a:miter/>
              </a:ln>
            </p:spPr>
            <p:txBody>
              <a:bodyPr rtlCol="0" anchor="ctr"/>
              <a:lstStyle/>
              <a:p>
                <a:pPr defTabSz="914126"/>
                <a:endParaRPr lang="en-US" sz="1798">
                  <a:solidFill>
                    <a:srgbClr val="717074"/>
                  </a:solidFill>
                  <a:latin typeface="Metropolis"/>
                </a:endParaRPr>
              </a:p>
            </p:txBody>
          </p:sp>
          <p:sp>
            <p:nvSpPr>
              <p:cNvPr id="104" name="Picture Placeholder 80">
                <a:extLst>
                  <a:ext uri="{FF2B5EF4-FFF2-40B4-BE49-F238E27FC236}">
                    <a16:creationId xmlns:a16="http://schemas.microsoft.com/office/drawing/2014/main" id="{60817AEF-0F52-8548-105C-E65670A0E681}"/>
                  </a:ext>
                </a:extLst>
              </p:cNvPr>
              <p:cNvSpPr/>
              <p:nvPr/>
            </p:nvSpPr>
            <p:spPr>
              <a:xfrm>
                <a:off x="11169676" y="806695"/>
                <a:ext cx="423937" cy="428307"/>
              </a:xfrm>
              <a:custGeom>
                <a:avLst/>
                <a:gdLst>
                  <a:gd name="connsiteX0" fmla="*/ 402308 w 423937"/>
                  <a:gd name="connsiteY0" fmla="*/ 395604 h 428307"/>
                  <a:gd name="connsiteX1" fmla="*/ 348485 w 423937"/>
                  <a:gd name="connsiteY1" fmla="*/ 341860 h 428307"/>
                  <a:gd name="connsiteX2" fmla="*/ 346272 w 423937"/>
                  <a:gd name="connsiteY2" fmla="*/ 344015 h 428307"/>
                  <a:gd name="connsiteX3" fmla="*/ 350509 w 423937"/>
                  <a:gd name="connsiteY3" fmla="*/ 330072 h 428307"/>
                  <a:gd name="connsiteX4" fmla="*/ 350509 w 423937"/>
                  <a:gd name="connsiteY4" fmla="*/ 95574 h 428307"/>
                  <a:gd name="connsiteX5" fmla="*/ 348612 w 423937"/>
                  <a:gd name="connsiteY5" fmla="*/ 86067 h 428307"/>
                  <a:gd name="connsiteX6" fmla="*/ 402371 w 423937"/>
                  <a:gd name="connsiteY6" fmla="*/ 32766 h 428307"/>
                  <a:gd name="connsiteX7" fmla="*/ 412301 w 423937"/>
                  <a:gd name="connsiteY7" fmla="*/ 43034 h 428307"/>
                  <a:gd name="connsiteX8" fmla="*/ 423938 w 423937"/>
                  <a:gd name="connsiteY8" fmla="*/ 380 h 428307"/>
                  <a:gd name="connsiteX9" fmla="*/ 381247 w 423937"/>
                  <a:gd name="connsiteY9" fmla="*/ 11345 h 428307"/>
                  <a:gd name="connsiteX10" fmla="*/ 391240 w 423937"/>
                  <a:gd name="connsiteY10" fmla="*/ 21422 h 428307"/>
                  <a:gd name="connsiteX11" fmla="*/ 338429 w 423937"/>
                  <a:gd name="connsiteY11" fmla="*/ 74025 h 428307"/>
                  <a:gd name="connsiteX12" fmla="*/ 325274 w 423937"/>
                  <a:gd name="connsiteY12" fmla="*/ 70223 h 428307"/>
                  <a:gd name="connsiteX13" fmla="*/ 91264 w 423937"/>
                  <a:gd name="connsiteY13" fmla="*/ 70223 h 428307"/>
                  <a:gd name="connsiteX14" fmla="*/ 83042 w 423937"/>
                  <a:gd name="connsiteY14" fmla="*/ 71680 h 428307"/>
                  <a:gd name="connsiteX15" fmla="*/ 32698 w 423937"/>
                  <a:gd name="connsiteY15" fmla="*/ 21485 h 428307"/>
                  <a:gd name="connsiteX16" fmla="*/ 42691 w 423937"/>
                  <a:gd name="connsiteY16" fmla="*/ 11345 h 428307"/>
                  <a:gd name="connsiteX17" fmla="*/ 0 w 423937"/>
                  <a:gd name="connsiteY17" fmla="*/ 0 h 428307"/>
                  <a:gd name="connsiteX18" fmla="*/ 11511 w 423937"/>
                  <a:gd name="connsiteY18" fmla="*/ 43034 h 428307"/>
                  <a:gd name="connsiteX19" fmla="*/ 21567 w 423937"/>
                  <a:gd name="connsiteY19" fmla="*/ 32956 h 428307"/>
                  <a:gd name="connsiteX20" fmla="*/ 70266 w 423937"/>
                  <a:gd name="connsiteY20" fmla="*/ 81060 h 428307"/>
                  <a:gd name="connsiteX21" fmla="*/ 65902 w 423937"/>
                  <a:gd name="connsiteY21" fmla="*/ 95320 h 428307"/>
                  <a:gd name="connsiteX22" fmla="*/ 65902 w 423937"/>
                  <a:gd name="connsiteY22" fmla="*/ 329818 h 428307"/>
                  <a:gd name="connsiteX23" fmla="*/ 71468 w 423937"/>
                  <a:gd name="connsiteY23" fmla="*/ 345536 h 428307"/>
                  <a:gd name="connsiteX24" fmla="*/ 21567 w 423937"/>
                  <a:gd name="connsiteY24" fmla="*/ 395604 h 428307"/>
                  <a:gd name="connsiteX25" fmla="*/ 11511 w 423937"/>
                  <a:gd name="connsiteY25" fmla="*/ 385274 h 428307"/>
                  <a:gd name="connsiteX26" fmla="*/ 0 w 423937"/>
                  <a:gd name="connsiteY26" fmla="*/ 427990 h 428307"/>
                  <a:gd name="connsiteX27" fmla="*/ 42691 w 423937"/>
                  <a:gd name="connsiteY27" fmla="*/ 416963 h 428307"/>
                  <a:gd name="connsiteX28" fmla="*/ 32698 w 423937"/>
                  <a:gd name="connsiteY28" fmla="*/ 406822 h 428307"/>
                  <a:gd name="connsiteX29" fmla="*/ 85066 w 423937"/>
                  <a:gd name="connsiteY29" fmla="*/ 354599 h 428307"/>
                  <a:gd name="connsiteX30" fmla="*/ 91390 w 423937"/>
                  <a:gd name="connsiteY30" fmla="*/ 355423 h 428307"/>
                  <a:gd name="connsiteX31" fmla="*/ 325401 w 423937"/>
                  <a:gd name="connsiteY31" fmla="*/ 355423 h 428307"/>
                  <a:gd name="connsiteX32" fmla="*/ 339378 w 423937"/>
                  <a:gd name="connsiteY32" fmla="*/ 351177 h 428307"/>
                  <a:gd name="connsiteX33" fmla="*/ 337481 w 423937"/>
                  <a:gd name="connsiteY33" fmla="*/ 353078 h 428307"/>
                  <a:gd name="connsiteX34" fmla="*/ 391366 w 423937"/>
                  <a:gd name="connsiteY34" fmla="*/ 406822 h 428307"/>
                  <a:gd name="connsiteX35" fmla="*/ 381184 w 423937"/>
                  <a:gd name="connsiteY35" fmla="*/ 416963 h 428307"/>
                  <a:gd name="connsiteX36" fmla="*/ 423875 w 423937"/>
                  <a:gd name="connsiteY36" fmla="*/ 428307 h 428307"/>
                  <a:gd name="connsiteX37" fmla="*/ 412364 w 423937"/>
                  <a:gd name="connsiteY37" fmla="*/ 385274 h 428307"/>
                  <a:gd name="connsiteX38" fmla="*/ 334698 w 423937"/>
                  <a:gd name="connsiteY38" fmla="*/ 330072 h 428307"/>
                  <a:gd name="connsiteX39" fmla="*/ 325211 w 423937"/>
                  <a:gd name="connsiteY39" fmla="*/ 339578 h 428307"/>
                  <a:gd name="connsiteX40" fmla="*/ 91201 w 423937"/>
                  <a:gd name="connsiteY40" fmla="*/ 339578 h 428307"/>
                  <a:gd name="connsiteX41" fmla="*/ 81714 w 423937"/>
                  <a:gd name="connsiteY41" fmla="*/ 330072 h 428307"/>
                  <a:gd name="connsiteX42" fmla="*/ 81714 w 423937"/>
                  <a:gd name="connsiteY42" fmla="*/ 95574 h 428307"/>
                  <a:gd name="connsiteX43" fmla="*/ 91201 w 423937"/>
                  <a:gd name="connsiteY43" fmla="*/ 86067 h 428307"/>
                  <a:gd name="connsiteX44" fmla="*/ 325211 w 423937"/>
                  <a:gd name="connsiteY44" fmla="*/ 86067 h 428307"/>
                  <a:gd name="connsiteX45" fmla="*/ 334698 w 423937"/>
                  <a:gd name="connsiteY45" fmla="*/ 95574 h 42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23937" h="428307">
                    <a:moveTo>
                      <a:pt x="402308" y="395604"/>
                    </a:moveTo>
                    <a:lnTo>
                      <a:pt x="348485" y="341860"/>
                    </a:lnTo>
                    <a:lnTo>
                      <a:pt x="346272" y="344015"/>
                    </a:lnTo>
                    <a:cubicBezTo>
                      <a:pt x="349016" y="339883"/>
                      <a:pt x="350489" y="335035"/>
                      <a:pt x="350509" y="330072"/>
                    </a:cubicBezTo>
                    <a:lnTo>
                      <a:pt x="350509" y="95574"/>
                    </a:lnTo>
                    <a:cubicBezTo>
                      <a:pt x="350493" y="92312"/>
                      <a:pt x="349849" y="89084"/>
                      <a:pt x="348612" y="86067"/>
                    </a:cubicBezTo>
                    <a:lnTo>
                      <a:pt x="402371" y="32766"/>
                    </a:lnTo>
                    <a:lnTo>
                      <a:pt x="412301" y="43034"/>
                    </a:lnTo>
                    <a:lnTo>
                      <a:pt x="423938" y="380"/>
                    </a:lnTo>
                    <a:lnTo>
                      <a:pt x="381247" y="11345"/>
                    </a:lnTo>
                    <a:lnTo>
                      <a:pt x="391240" y="21422"/>
                    </a:lnTo>
                    <a:lnTo>
                      <a:pt x="338429" y="74025"/>
                    </a:lnTo>
                    <a:cubicBezTo>
                      <a:pt x="334476" y="71570"/>
                      <a:pt x="329925" y="70254"/>
                      <a:pt x="325274" y="70223"/>
                    </a:cubicBezTo>
                    <a:lnTo>
                      <a:pt x="91264" y="70223"/>
                    </a:lnTo>
                    <a:cubicBezTo>
                      <a:pt x="88462" y="70249"/>
                      <a:pt x="85683" y="70742"/>
                      <a:pt x="83042" y="71680"/>
                    </a:cubicBezTo>
                    <a:lnTo>
                      <a:pt x="32698" y="21485"/>
                    </a:lnTo>
                    <a:lnTo>
                      <a:pt x="42691" y="11345"/>
                    </a:lnTo>
                    <a:lnTo>
                      <a:pt x="0" y="0"/>
                    </a:lnTo>
                    <a:lnTo>
                      <a:pt x="11511" y="43034"/>
                    </a:lnTo>
                    <a:lnTo>
                      <a:pt x="21567" y="32956"/>
                    </a:lnTo>
                    <a:lnTo>
                      <a:pt x="70266" y="81060"/>
                    </a:lnTo>
                    <a:cubicBezTo>
                      <a:pt x="67418" y="85267"/>
                      <a:pt x="65897" y="90236"/>
                      <a:pt x="65902" y="95320"/>
                    </a:cubicBezTo>
                    <a:lnTo>
                      <a:pt x="65902" y="329818"/>
                    </a:lnTo>
                    <a:cubicBezTo>
                      <a:pt x="65935" y="335537"/>
                      <a:pt x="67897" y="341075"/>
                      <a:pt x="71468" y="345536"/>
                    </a:cubicBezTo>
                    <a:lnTo>
                      <a:pt x="21567" y="395604"/>
                    </a:lnTo>
                    <a:lnTo>
                      <a:pt x="11511" y="385274"/>
                    </a:lnTo>
                    <a:lnTo>
                      <a:pt x="0" y="427990"/>
                    </a:lnTo>
                    <a:lnTo>
                      <a:pt x="42691" y="416963"/>
                    </a:lnTo>
                    <a:lnTo>
                      <a:pt x="32698" y="406822"/>
                    </a:lnTo>
                    <a:lnTo>
                      <a:pt x="85066" y="354599"/>
                    </a:lnTo>
                    <a:cubicBezTo>
                      <a:pt x="87129" y="355150"/>
                      <a:pt x="89255" y="355427"/>
                      <a:pt x="91390" y="355423"/>
                    </a:cubicBezTo>
                    <a:lnTo>
                      <a:pt x="325401" y="355423"/>
                    </a:lnTo>
                    <a:cubicBezTo>
                      <a:pt x="330375" y="355415"/>
                      <a:pt x="335237" y="353939"/>
                      <a:pt x="339378" y="351177"/>
                    </a:cubicBezTo>
                    <a:lnTo>
                      <a:pt x="337481" y="353078"/>
                    </a:lnTo>
                    <a:lnTo>
                      <a:pt x="391366" y="406822"/>
                    </a:lnTo>
                    <a:lnTo>
                      <a:pt x="381184" y="416963"/>
                    </a:lnTo>
                    <a:lnTo>
                      <a:pt x="423875" y="428307"/>
                    </a:lnTo>
                    <a:lnTo>
                      <a:pt x="412364" y="385274"/>
                    </a:lnTo>
                    <a:close/>
                    <a:moveTo>
                      <a:pt x="334698" y="330072"/>
                    </a:moveTo>
                    <a:cubicBezTo>
                      <a:pt x="334698" y="335322"/>
                      <a:pt x="330450" y="339578"/>
                      <a:pt x="325211" y="339578"/>
                    </a:cubicBezTo>
                    <a:lnTo>
                      <a:pt x="91201" y="339578"/>
                    </a:lnTo>
                    <a:cubicBezTo>
                      <a:pt x="85961" y="339578"/>
                      <a:pt x="81714" y="335322"/>
                      <a:pt x="81714" y="330072"/>
                    </a:cubicBezTo>
                    <a:lnTo>
                      <a:pt x="81714" y="95574"/>
                    </a:lnTo>
                    <a:cubicBezTo>
                      <a:pt x="81714" y="90324"/>
                      <a:pt x="85961" y="86067"/>
                      <a:pt x="91201" y="86067"/>
                    </a:cubicBezTo>
                    <a:lnTo>
                      <a:pt x="325211" y="86067"/>
                    </a:lnTo>
                    <a:cubicBezTo>
                      <a:pt x="330450" y="86067"/>
                      <a:pt x="334698" y="90324"/>
                      <a:pt x="334698" y="95574"/>
                    </a:cubicBezTo>
                    <a:close/>
                  </a:path>
                </a:pathLst>
              </a:custGeom>
              <a:grpFill/>
              <a:ln w="6271" cap="flat">
                <a:noFill/>
                <a:prstDash val="solid"/>
                <a:miter/>
              </a:ln>
            </p:spPr>
            <p:txBody>
              <a:bodyPr rtlCol="0" anchor="ctr"/>
              <a:lstStyle/>
              <a:p>
                <a:pPr defTabSz="914126"/>
                <a:endParaRPr lang="en-US" sz="1798">
                  <a:solidFill>
                    <a:srgbClr val="717074"/>
                  </a:solidFill>
                  <a:latin typeface="Metropolis"/>
                </a:endParaRPr>
              </a:p>
            </p:txBody>
          </p:sp>
        </p:grpSp>
      </p:grpSp>
      <p:sp>
        <p:nvSpPr>
          <p:cNvPr id="108" name="Rectangle 107">
            <a:extLst>
              <a:ext uri="{FF2B5EF4-FFF2-40B4-BE49-F238E27FC236}">
                <a16:creationId xmlns:a16="http://schemas.microsoft.com/office/drawing/2014/main" id="{77814A7E-04B3-F89C-6A04-423580C79F3D}"/>
              </a:ext>
            </a:extLst>
          </p:cNvPr>
          <p:cNvSpPr/>
          <p:nvPr/>
        </p:nvSpPr>
        <p:spPr>
          <a:xfrm>
            <a:off x="1877231" y="4445000"/>
            <a:ext cx="2842478" cy="1689100"/>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fr-FR" sz="1600" dirty="0" err="1">
                <a:solidFill>
                  <a:schemeClr val="bg1"/>
                </a:solidFill>
              </a:rPr>
              <a:t>Understanding</a:t>
            </a:r>
            <a:r>
              <a:rPr lang="fr-FR" sz="1600" dirty="0">
                <a:solidFill>
                  <a:schemeClr val="bg1"/>
                </a:solidFill>
              </a:rPr>
              <a:t> the objectives and </a:t>
            </a:r>
            <a:r>
              <a:rPr lang="fr-FR" sz="1600" dirty="0" err="1">
                <a:solidFill>
                  <a:schemeClr val="bg1"/>
                </a:solidFill>
              </a:rPr>
              <a:t>requierements</a:t>
            </a:r>
            <a:r>
              <a:rPr lang="fr-FR" sz="1600" dirty="0">
                <a:solidFill>
                  <a:schemeClr val="bg1"/>
                </a:solidFill>
              </a:rPr>
              <a:t> of the </a:t>
            </a:r>
            <a:r>
              <a:rPr lang="fr-FR" sz="1600" dirty="0" err="1">
                <a:solidFill>
                  <a:schemeClr val="bg1"/>
                </a:solidFill>
              </a:rPr>
              <a:t>project</a:t>
            </a:r>
            <a:r>
              <a:rPr lang="fr-FR" sz="1600" dirty="0">
                <a:solidFill>
                  <a:schemeClr val="bg1"/>
                </a:solidFill>
              </a:rPr>
              <a:t> and </a:t>
            </a:r>
            <a:r>
              <a:rPr lang="fr-FR" sz="1600" dirty="0" err="1">
                <a:solidFill>
                  <a:schemeClr val="bg1"/>
                </a:solidFill>
              </a:rPr>
              <a:t>preparing</a:t>
            </a:r>
            <a:r>
              <a:rPr lang="fr-FR" sz="1600" dirty="0">
                <a:solidFill>
                  <a:schemeClr val="bg1"/>
                </a:solidFill>
              </a:rPr>
              <a:t> the data </a:t>
            </a:r>
            <a:r>
              <a:rPr lang="fr-FR" sz="1600" dirty="0" err="1">
                <a:solidFill>
                  <a:schemeClr val="bg1"/>
                </a:solidFill>
              </a:rPr>
              <a:t>needed</a:t>
            </a:r>
            <a:r>
              <a:rPr lang="fr-FR" sz="1600" dirty="0">
                <a:solidFill>
                  <a:schemeClr val="bg1"/>
                </a:solidFill>
              </a:rPr>
              <a:t> for the model.</a:t>
            </a:r>
          </a:p>
        </p:txBody>
      </p:sp>
      <p:sp>
        <p:nvSpPr>
          <p:cNvPr id="109" name="Rectangle 108">
            <a:extLst>
              <a:ext uri="{FF2B5EF4-FFF2-40B4-BE49-F238E27FC236}">
                <a16:creationId xmlns:a16="http://schemas.microsoft.com/office/drawing/2014/main" id="{2D2BF2C3-C604-CF34-A742-66252E4501CB}"/>
              </a:ext>
            </a:extLst>
          </p:cNvPr>
          <p:cNvSpPr/>
          <p:nvPr/>
        </p:nvSpPr>
        <p:spPr>
          <a:xfrm>
            <a:off x="4911224" y="4445000"/>
            <a:ext cx="2625606" cy="16891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fr-FR" sz="1600" dirty="0" err="1">
                <a:solidFill>
                  <a:schemeClr val="bg1"/>
                </a:solidFill>
              </a:rPr>
              <a:t>Build</a:t>
            </a:r>
            <a:r>
              <a:rPr lang="fr-FR" sz="1600" dirty="0">
                <a:solidFill>
                  <a:schemeClr val="bg1"/>
                </a:solidFill>
              </a:rPr>
              <a:t> and </a:t>
            </a:r>
            <a:r>
              <a:rPr lang="fr-FR" sz="1600" dirty="0" err="1">
                <a:solidFill>
                  <a:schemeClr val="bg1"/>
                </a:solidFill>
              </a:rPr>
              <a:t>Assess</a:t>
            </a:r>
            <a:r>
              <a:rPr lang="fr-FR" sz="1600" dirty="0">
                <a:solidFill>
                  <a:schemeClr val="bg1"/>
                </a:solidFill>
              </a:rPr>
              <a:t> </a:t>
            </a:r>
            <a:r>
              <a:rPr lang="fr-FR" sz="1600" dirty="0" err="1">
                <a:solidFill>
                  <a:schemeClr val="bg1"/>
                </a:solidFill>
              </a:rPr>
              <a:t>various</a:t>
            </a:r>
            <a:r>
              <a:rPr lang="fr-FR" sz="1600" dirty="0">
                <a:solidFill>
                  <a:schemeClr val="bg1"/>
                </a:solidFill>
              </a:rPr>
              <a:t> </a:t>
            </a:r>
            <a:r>
              <a:rPr lang="fr-FR" sz="1600" dirty="0" err="1">
                <a:solidFill>
                  <a:schemeClr val="bg1"/>
                </a:solidFill>
              </a:rPr>
              <a:t>models</a:t>
            </a:r>
            <a:r>
              <a:rPr lang="fr-FR" sz="1600" dirty="0">
                <a:solidFill>
                  <a:schemeClr val="bg1"/>
                </a:solidFill>
              </a:rPr>
              <a:t> </a:t>
            </a:r>
            <a:r>
              <a:rPr lang="fr-FR" sz="1600" dirty="0" err="1">
                <a:solidFill>
                  <a:schemeClr val="bg1"/>
                </a:solidFill>
              </a:rPr>
              <a:t>based</a:t>
            </a:r>
            <a:r>
              <a:rPr lang="fr-FR" sz="1600" dirty="0">
                <a:solidFill>
                  <a:schemeClr val="bg1"/>
                </a:solidFill>
              </a:rPr>
              <a:t> on a </a:t>
            </a:r>
            <a:r>
              <a:rPr lang="fr-FR" sz="1600" dirty="0" err="1">
                <a:solidFill>
                  <a:schemeClr val="bg1"/>
                </a:solidFill>
              </a:rPr>
              <a:t>variaty</a:t>
            </a:r>
            <a:r>
              <a:rPr lang="fr-FR" sz="1600" dirty="0">
                <a:solidFill>
                  <a:schemeClr val="bg1"/>
                </a:solidFill>
              </a:rPr>
              <a:t> of </a:t>
            </a:r>
            <a:r>
              <a:rPr lang="fr-FR" sz="1600" dirty="0" err="1">
                <a:solidFill>
                  <a:schemeClr val="bg1"/>
                </a:solidFill>
              </a:rPr>
              <a:t>different</a:t>
            </a:r>
            <a:r>
              <a:rPr lang="fr-FR" sz="1600" dirty="0">
                <a:solidFill>
                  <a:schemeClr val="bg1"/>
                </a:solidFill>
              </a:rPr>
              <a:t> modeling techniques</a:t>
            </a:r>
          </a:p>
        </p:txBody>
      </p:sp>
      <p:sp>
        <p:nvSpPr>
          <p:cNvPr id="110" name="Rectangle 109">
            <a:extLst>
              <a:ext uri="{FF2B5EF4-FFF2-40B4-BE49-F238E27FC236}">
                <a16:creationId xmlns:a16="http://schemas.microsoft.com/office/drawing/2014/main" id="{9F1E89DF-B9A7-8A4A-39A0-25DD30414D36}"/>
              </a:ext>
            </a:extLst>
          </p:cNvPr>
          <p:cNvSpPr/>
          <p:nvPr/>
        </p:nvSpPr>
        <p:spPr>
          <a:xfrm>
            <a:off x="7676731" y="4428052"/>
            <a:ext cx="2625606" cy="16891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fr-FR" sz="1600" dirty="0" err="1">
                <a:solidFill>
                  <a:schemeClr val="bg1"/>
                </a:solidFill>
              </a:rPr>
              <a:t>Operationalize</a:t>
            </a:r>
            <a:r>
              <a:rPr lang="fr-FR" sz="1600" dirty="0">
                <a:solidFill>
                  <a:schemeClr val="bg1"/>
                </a:solidFill>
              </a:rPr>
              <a:t> and monitor the </a:t>
            </a:r>
            <a:r>
              <a:rPr lang="fr-FR" sz="1600" dirty="0" err="1">
                <a:solidFill>
                  <a:schemeClr val="bg1"/>
                </a:solidFill>
              </a:rPr>
              <a:t>models</a:t>
            </a:r>
            <a:r>
              <a:rPr lang="fr-FR" sz="1600" dirty="0">
                <a:solidFill>
                  <a:schemeClr val="bg1"/>
                </a:solidFill>
              </a:rPr>
              <a:t> to </a:t>
            </a:r>
            <a:r>
              <a:rPr lang="fr-FR" sz="1600" dirty="0" err="1">
                <a:solidFill>
                  <a:schemeClr val="bg1"/>
                </a:solidFill>
              </a:rPr>
              <a:t>deliver</a:t>
            </a:r>
            <a:r>
              <a:rPr lang="fr-FR" sz="1600" dirty="0">
                <a:solidFill>
                  <a:schemeClr val="bg1"/>
                </a:solidFill>
              </a:rPr>
              <a:t> business value and performance</a:t>
            </a:r>
          </a:p>
        </p:txBody>
      </p:sp>
    </p:spTree>
    <p:extLst>
      <p:ext uri="{BB962C8B-B14F-4D97-AF65-F5344CB8AC3E}">
        <p14:creationId xmlns:p14="http://schemas.microsoft.com/office/powerpoint/2010/main" val="119416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McLaren 'aim to inspire future generations of talent' with new alliance to  promote diversity in motorsport | Formula 1®">
            <a:extLst>
              <a:ext uri="{FF2B5EF4-FFF2-40B4-BE49-F238E27FC236}">
                <a16:creationId xmlns:a16="http://schemas.microsoft.com/office/drawing/2014/main" id="{608DF855-DFE7-6611-C3E0-1F8938DF0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266700"/>
            <a:ext cx="12187237"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659598E-444B-ADDC-55CD-E0843E014B59}"/>
              </a:ext>
            </a:extLst>
          </p:cNvPr>
          <p:cNvSpPr/>
          <p:nvPr/>
        </p:nvSpPr>
        <p:spPr>
          <a:xfrm>
            <a:off x="1589" y="0"/>
            <a:ext cx="12187236" cy="8001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fr-FR" sz="1200" dirty="0">
              <a:solidFill>
                <a:schemeClr val="bg1"/>
              </a:solidFill>
            </a:endParaRPr>
          </a:p>
        </p:txBody>
      </p:sp>
      <p:sp>
        <p:nvSpPr>
          <p:cNvPr id="8" name="Rectangle 7">
            <a:extLst>
              <a:ext uri="{FF2B5EF4-FFF2-40B4-BE49-F238E27FC236}">
                <a16:creationId xmlns:a16="http://schemas.microsoft.com/office/drawing/2014/main" id="{35781209-9F3F-F0DD-7E8B-E82441844E8B}"/>
              </a:ext>
            </a:extLst>
          </p:cNvPr>
          <p:cNvSpPr/>
          <p:nvPr/>
        </p:nvSpPr>
        <p:spPr>
          <a:xfrm>
            <a:off x="1589" y="6057900"/>
            <a:ext cx="12187236" cy="10668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Aft>
                <a:spcPts val="600"/>
              </a:spcAft>
            </a:pPr>
            <a:endParaRPr lang="fr-FR" sz="1200" dirty="0">
              <a:solidFill>
                <a:schemeClr val="bg1"/>
              </a:solidFill>
            </a:endParaRPr>
          </a:p>
        </p:txBody>
      </p:sp>
      <p:sp>
        <p:nvSpPr>
          <p:cNvPr id="10" name="ZoneTexte 9">
            <a:extLst>
              <a:ext uri="{FF2B5EF4-FFF2-40B4-BE49-F238E27FC236}">
                <a16:creationId xmlns:a16="http://schemas.microsoft.com/office/drawing/2014/main" id="{F9628A70-A91C-DA2A-C829-943AFBE2DD5A}"/>
              </a:ext>
            </a:extLst>
          </p:cNvPr>
          <p:cNvSpPr txBox="1"/>
          <p:nvPr/>
        </p:nvSpPr>
        <p:spPr>
          <a:xfrm>
            <a:off x="88900" y="125740"/>
            <a:ext cx="6197600" cy="584775"/>
          </a:xfrm>
          <a:prstGeom prst="rect">
            <a:avLst/>
          </a:prstGeom>
          <a:noFill/>
        </p:spPr>
        <p:txBody>
          <a:bodyPr wrap="square">
            <a:spAutoFit/>
          </a:bodyPr>
          <a:lstStyle/>
          <a:p>
            <a:r>
              <a:rPr lang="fr-FR" sz="3200" dirty="0" err="1"/>
              <a:t>MLOps</a:t>
            </a:r>
            <a:r>
              <a:rPr lang="fr-FR" sz="3200" dirty="0"/>
              <a:t> </a:t>
            </a:r>
            <a:r>
              <a:rPr lang="fr-FR" sz="3200" dirty="0" err="1"/>
              <a:t>is</a:t>
            </a:r>
            <a:r>
              <a:rPr lang="fr-FR" sz="3200" dirty="0"/>
              <a:t> a Team Sport</a:t>
            </a:r>
          </a:p>
        </p:txBody>
      </p:sp>
    </p:spTree>
    <p:extLst>
      <p:ext uri="{BB962C8B-B14F-4D97-AF65-F5344CB8AC3E}">
        <p14:creationId xmlns:p14="http://schemas.microsoft.com/office/powerpoint/2010/main" val="99800106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51"/>
</p:tagLst>
</file>

<file path=ppt/theme/theme1.xml><?xml version="1.0" encoding="utf-8"?>
<a:theme xmlns:a="http://schemas.openxmlformats.org/drawingml/2006/main" name="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skinny-PPT-Light-June-2020-ACCESSIBLE" id="{0CECDBDA-90D1-134F-87E2-EE3800325540}" vid="{7B09F0D8-43AA-FF47-8B59-F16F1FFE8153}"/>
    </a:ext>
  </a:extLst>
</a:theme>
</file>

<file path=ppt/theme/theme2.xml><?xml version="1.0" encoding="utf-8"?>
<a:theme xmlns:a="http://schemas.openxmlformats.org/drawingml/2006/main" name="1_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skinny-PPT-Light-June-2020-ACCESSIBLE" id="{0CECDBDA-90D1-134F-87E2-EE3800325540}" vid="{7B09F0D8-43AA-FF47-8B59-F16F1FFE8153}"/>
    </a:ext>
  </a:extLst>
</a:theme>
</file>

<file path=ppt/theme/theme3.xml><?xml version="1.0" encoding="utf-8"?>
<a:theme xmlns:a="http://schemas.openxmlformats.org/drawingml/2006/main" name="2_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skinny-PPT-Light-June-2020-ACCESSIBLE" id="{0CECDBDA-90D1-134F-87E2-EE3800325540}" vid="{7B09F0D8-43AA-FF47-8B59-F16F1FFE8153}"/>
    </a:ext>
  </a:extLst>
</a:theme>
</file>

<file path=ppt/theme/theme4.xml><?xml version="1.0" encoding="utf-8"?>
<a:theme xmlns:a="http://schemas.openxmlformats.org/drawingml/2006/main" name="3_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skinny-PPT-Light-June-2020-ACCESSIBLE" id="{0CECDBDA-90D1-134F-87E2-EE3800325540}" vid="{7B09F0D8-43AA-FF47-8B59-F16F1FFE8153}"/>
    </a:ext>
  </a:extLst>
</a:theme>
</file>

<file path=ppt/theme/theme5.xml><?xml version="1.0" encoding="utf-8"?>
<a:theme xmlns:a="http://schemas.openxmlformats.org/drawingml/2006/main" name="4_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skinny-PPT-Light-June-2020-ACCESSIBLE" id="{0CECDBDA-90D1-134F-87E2-EE3800325540}" vid="{7B09F0D8-43AA-FF47-8B59-F16F1FFE8153}"/>
    </a:ext>
  </a:extLst>
</a:theme>
</file>

<file path=ppt/theme/theme6.xml><?xml version="1.0" encoding="utf-8"?>
<a:theme xmlns:a="http://schemas.openxmlformats.org/drawingml/2006/main" name="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skinny-PPT-Light-June-2020-ACCESSIBLE" id="{0CECDBDA-90D1-134F-87E2-EE3800325540}" vid="{7B09F0D8-43AA-FF47-8B59-F16F1FFE8153}"/>
    </a:ext>
  </a:extLst>
</a:theme>
</file>

<file path=ppt/theme/theme7.xml><?xml version="1.0" encoding="utf-8"?>
<a:theme xmlns:a="http://schemas.openxmlformats.org/drawingml/2006/main" name="EXPLORE 2023">
  <a:themeElements>
    <a:clrScheme name="Custom 3">
      <a:dk1>
        <a:srgbClr val="F2F2F2"/>
      </a:dk1>
      <a:lt1>
        <a:srgbClr val="041032"/>
      </a:lt1>
      <a:dk2>
        <a:srgbClr val="FFFFFF"/>
      </a:dk2>
      <a:lt2>
        <a:srgbClr val="0033C5"/>
      </a:lt2>
      <a:accent1>
        <a:srgbClr val="00C3FF"/>
      </a:accent1>
      <a:accent2>
        <a:srgbClr val="06CAAD"/>
      </a:accent2>
      <a:accent3>
        <a:srgbClr val="B3E81F"/>
      </a:accent3>
      <a:accent4>
        <a:srgbClr val="78BE20"/>
      </a:accent4>
      <a:accent5>
        <a:srgbClr val="7F35B2"/>
      </a:accent5>
      <a:accent6>
        <a:srgbClr val="BA5AFF"/>
      </a:accent6>
      <a:hlink>
        <a:srgbClr val="06CAAD"/>
      </a:hlink>
      <a:folHlink>
        <a:srgbClr val="0033C5"/>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a:spcAft>
            <a:spcPts val="600"/>
          </a:spcAft>
          <a:defRPr sz="1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100000"/>
          </a:lnSpc>
          <a:defRPr sz="1400" dirty="0" err="1" smtClean="0">
            <a:solidFill>
              <a:schemeClr val="tx2"/>
            </a:solidFill>
          </a:defRPr>
        </a:defPPr>
      </a:lstStyle>
    </a:txDef>
  </a:objectDefaults>
  <a:extraClrSchemeLst/>
  <a:custClrLst>
    <a:custClr name="Sunshine">
      <a:srgbClr val="F7C22B"/>
    </a:custClr>
    <a:custClr name="Grapefruit">
      <a:srgbClr val="FF7664"/>
    </a:custClr>
    <a:custClr name="Tangerine">
      <a:srgbClr val="EC7700"/>
    </a:custClr>
    <a:custClr name="Crimson">
      <a:srgbClr val="9F2842"/>
    </a:custClr>
    <a:custClr name="Aqua">
      <a:srgbClr val="00C1D5"/>
    </a:custClr>
    <a:custClr name="Night">
      <a:srgbClr val="001559"/>
    </a:custClr>
    <a:custClr name="Black">
      <a:srgbClr val="000000"/>
    </a:custClr>
  </a:custClrLst>
  <a:extLst>
    <a:ext uri="{05A4C25C-085E-4340-85A3-A5531E510DB2}">
      <thm15:themeFamily xmlns:thm15="http://schemas.microsoft.com/office/thememl/2012/main" name="VMWX_2022" id="{6FA322DE-5A47-4A3B-A4AE-5AB9EA8379BC}" vid="{66433938-936F-4309-8E25-56206AE33BEF}"/>
    </a:ext>
  </a:extLst>
</a:theme>
</file>

<file path=ppt/theme/theme8.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84AFE7DAAC74C449F9F0F2B48570852" ma:contentTypeVersion="12" ma:contentTypeDescription="Create a new document." ma:contentTypeScope="" ma:versionID="8aac8d81f8c690141acfc288454578df">
  <xsd:schema xmlns:xsd="http://www.w3.org/2001/XMLSchema" xmlns:xs="http://www.w3.org/2001/XMLSchema" xmlns:p="http://schemas.microsoft.com/office/2006/metadata/properties" xmlns:ns2="6667c83f-9513-45ee-9f10-367cc63df869" xmlns:ns3="b102d88e-3128-48ac-868f-7dd7992e638f" targetNamespace="http://schemas.microsoft.com/office/2006/metadata/properties" ma:root="true" ma:fieldsID="ac389d8e85cd67a1c74eb3ba534914be" ns2:_="" ns3:_="">
    <xsd:import namespace="6667c83f-9513-45ee-9f10-367cc63df869"/>
    <xsd:import namespace="b102d88e-3128-48ac-868f-7dd7992e638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67c83f-9513-45ee-9f10-367cc63df8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95e2881d-93c9-4b6d-a08c-48bb4ed1ec65"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102d88e-3128-48ac-868f-7dd7992e638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a2eacd9c-9db1-4231-b1aa-e5483f91732c}" ma:internalName="TaxCatchAll" ma:showField="CatchAllData" ma:web="b102d88e-3128-48ac-868f-7dd7992e638f">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b102d88e-3128-48ac-868f-7dd7992e638f" xsi:nil="true"/>
    <lcf76f155ced4ddcb4097134ff3c332f xmlns="6667c83f-9513-45ee-9f10-367cc63df869">
      <Terms xmlns="http://schemas.microsoft.com/office/infopath/2007/PartnerControls"/>
    </lcf76f155ced4ddcb4097134ff3c332f>
    <SharedWithUsers xmlns="b102d88e-3128-48ac-868f-7dd7992e638f">
      <UserInfo>
        <DisplayName>SharingLinks.08805d47-e2f3-4d45-87de-05a5a6d5f408.Flexible.186e6d11-da66-4010-a5b9-70e6cb4ed102</DisplayName>
        <AccountId>153</AccountId>
        <AccountType/>
      </UserInfo>
      <UserInfo>
        <DisplayName>Plamena Stoynova</DisplayName>
        <AccountId>19</AccountId>
        <AccountType/>
      </UserInfo>
      <UserInfo>
        <DisplayName>Amy Hills</DisplayName>
        <AccountId>98</AccountId>
        <AccountType/>
      </UserInfo>
      <UserInfo>
        <DisplayName>Natasha Zike</DisplayName>
        <AccountId>99</AccountId>
        <AccountType/>
      </UserInfo>
      <UserInfo>
        <DisplayName>Neeta Darragh</DisplayName>
        <AccountId>17</AccountId>
        <AccountType/>
      </UserInfo>
      <UserInfo>
        <DisplayName>Karen Bushkov</DisplayName>
        <AccountId>15</AccountId>
        <AccountType/>
      </UserInfo>
      <UserInfo>
        <DisplayName>Anne La</DisplayName>
        <AccountId>93</AccountId>
        <AccountType/>
      </UserInfo>
      <UserInfo>
        <DisplayName>Namita Mathur</DisplayName>
        <AccountId>14</AccountId>
        <AccountType/>
      </UserInfo>
      <UserInfo>
        <DisplayName>Sean Turner</DisplayName>
        <AccountId>103</AccountId>
        <AccountType/>
      </UserInfo>
      <UserInfo>
        <DisplayName>Cindy Araya Soto</DisplayName>
        <AccountId>100</AccountId>
        <AccountType/>
      </UserInfo>
      <UserInfo>
        <DisplayName>Bhavani Kumar</DisplayName>
        <AccountId>172</AccountId>
        <AccountType/>
      </UserInfo>
    </SharedWithUsers>
  </documentManagement>
</p:properties>
</file>

<file path=customXml/itemProps1.xml><?xml version="1.0" encoding="utf-8"?>
<ds:datastoreItem xmlns:ds="http://schemas.openxmlformats.org/officeDocument/2006/customXml" ds:itemID="{4E73BC2C-BA90-4557-A470-23FEDB149043}">
  <ds:schemaRefs>
    <ds:schemaRef ds:uri="http://schemas.microsoft.com/sharepoint/v3/contenttype/forms"/>
  </ds:schemaRefs>
</ds:datastoreItem>
</file>

<file path=customXml/itemProps2.xml><?xml version="1.0" encoding="utf-8"?>
<ds:datastoreItem xmlns:ds="http://schemas.openxmlformats.org/officeDocument/2006/customXml" ds:itemID="{A24B66B8-5BCF-48D0-8FDE-EC84C7C3497F}">
  <ds:schemaRefs>
    <ds:schemaRef ds:uri="6667c83f-9513-45ee-9f10-367cc63df869"/>
    <ds:schemaRef ds:uri="b102d88e-3128-48ac-868f-7dd7992e63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0260E45-9221-4985-88E0-26E147A6B5B7}">
  <ds:schemaRefs>
    <ds:schemaRef ds:uri="http://schemas.microsoft.com/office/infopath/2007/PartnerControls"/>
    <ds:schemaRef ds:uri="http://schemas.microsoft.com/office/2006/documentManagement/types"/>
    <ds:schemaRef ds:uri="http://purl.org/dc/elements/1.1/"/>
    <ds:schemaRef ds:uri="6667c83f-9513-45ee-9f10-367cc63df869"/>
    <ds:schemaRef ds:uri="http://purl.org/dc/dcmitype/"/>
    <ds:schemaRef ds:uri="http://schemas.openxmlformats.org/package/2006/metadata/core-properties"/>
    <ds:schemaRef ds:uri="http://www.w3.org/XML/1998/namespace"/>
    <ds:schemaRef ds:uri="b102d88e-3128-48ac-868f-7dd7992e638f"/>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VMware_white_16x9</Template>
  <TotalTime>1832</TotalTime>
  <Words>1757</Words>
  <Application>Microsoft Macintosh PowerPoint</Application>
  <PresentationFormat>Personnalisé</PresentationFormat>
  <Paragraphs>155</Paragraphs>
  <Slides>13</Slides>
  <Notes>13</Notes>
  <HiddenSlides>0</HiddenSlides>
  <MMClips>0</MMClips>
  <ScaleCrop>false</ScaleCrop>
  <HeadingPairs>
    <vt:vector size="6" baseType="variant">
      <vt:variant>
        <vt:lpstr>Polices utilisées</vt:lpstr>
      </vt:variant>
      <vt:variant>
        <vt:i4>8</vt:i4>
      </vt:variant>
      <vt:variant>
        <vt:lpstr>Thème</vt:lpstr>
      </vt:variant>
      <vt:variant>
        <vt:i4>7</vt:i4>
      </vt:variant>
      <vt:variant>
        <vt:lpstr>Titres des diapositives</vt:lpstr>
      </vt:variant>
      <vt:variant>
        <vt:i4>13</vt:i4>
      </vt:variant>
    </vt:vector>
  </HeadingPairs>
  <TitlesOfParts>
    <vt:vector size="28" baseType="lpstr">
      <vt:lpstr>Arial</vt:lpstr>
      <vt:lpstr>Camphor Std</vt:lpstr>
      <vt:lpstr>Metropolis</vt:lpstr>
      <vt:lpstr>Metropolis Light</vt:lpstr>
      <vt:lpstr>Metropolis Semi Bold</vt:lpstr>
      <vt:lpstr>Open Sans</vt:lpstr>
      <vt:lpstr>Söhne</vt:lpstr>
      <vt:lpstr>System Font Regular</vt:lpstr>
      <vt:lpstr>VMware_white_16x9</vt:lpstr>
      <vt:lpstr>1_VMware_white_16x9</vt:lpstr>
      <vt:lpstr>2_VMware_white_16x9</vt:lpstr>
      <vt:lpstr>3_VMware_white_16x9</vt:lpstr>
      <vt:lpstr>4_VMware_white_16x9</vt:lpstr>
      <vt:lpstr>VMware_white_16x9</vt:lpstr>
      <vt:lpstr>EXPLORE 2023</vt:lpstr>
      <vt:lpstr>Put AI into Action &amp; Boost  Productivity with  VAC &amp; TAP</vt:lpstr>
      <vt:lpstr>Présentation PowerPoint</vt:lpstr>
      <vt:lpstr>Présentation PowerPoint</vt:lpstr>
      <vt:lpstr>New World of Cloud AI &amp; Analytics</vt:lpstr>
      <vt:lpstr>Data Management, AI, and Analytics Challenges</vt:lpstr>
      <vt:lpstr>Présentation PowerPoint</vt:lpstr>
      <vt:lpstr>MLOps Streamlines the development,  Operationalization, and Execution of AI/ML Models</vt:lpstr>
      <vt:lpstr>MLOps Streamlines the development,  Operationalization, and Execution of AI/ML Models</vt:lpstr>
      <vt:lpstr>Présentation PowerPoint</vt:lpstr>
      <vt:lpstr>Cross-funtional collaboration is key</vt:lpstr>
      <vt:lpstr>Présentation PowerPoint</vt:lpstr>
      <vt:lpstr>Présentation PowerPoint</vt:lpstr>
      <vt:lpstr>Thank You  “We’ve had a lot of fun”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Frédéric KLEIN</dc:creator>
  <cp:keywords/>
  <dc:description/>
  <cp:lastModifiedBy>Frédéric Klein</cp:lastModifiedBy>
  <cp:revision>99</cp:revision>
  <dcterms:created xsi:type="dcterms:W3CDTF">2020-09-22T16:30:21Z</dcterms:created>
  <dcterms:modified xsi:type="dcterms:W3CDTF">2023-11-14T20:58:02Z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0x010100F84AFE7DAAC74C449F9F0F2B48570852</vt:lpwstr>
  </property>
  <property fmtid="{D5CDD505-2E9C-101B-9397-08002B2CF9AE}" pid="3" name="MediaServiceImageTags">
    <vt:lpwstr/>
  </property>
  <property fmtid="{D5CDD505-2E9C-101B-9397-08002B2CF9AE}" pid="4" name="ArticulateGUID">
    <vt:lpwstr>D02B2FFD-BCB9-4BED-9A0C-9CE04E6FF06A</vt:lpwstr>
  </property>
  <property fmtid="{D5CDD505-2E9C-101B-9397-08002B2CF9AE}" pid="5" name="ArticulatePath">
    <vt:lpwstr>https://onevmw.sharepoint.com/teams/WWKO2023ContentDevelopersStakeholders/Shared Documents/01. Resources (Walking Deck, Templates)/WWKO 2023 Content Kickoff Dec 1/WWKO 2023 - Content Kickoff Deck</vt:lpwstr>
  </property>
</Properties>
</file>